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webextensions/webextension2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2" r:id="rId1"/>
    <p:sldMasterId id="2147484332" r:id="rId2"/>
  </p:sldMasterIdLst>
  <p:notesMasterIdLst>
    <p:notesMasterId r:id="rId25"/>
  </p:notesMasterIdLst>
  <p:sldIdLst>
    <p:sldId id="293" r:id="rId3"/>
    <p:sldId id="289" r:id="rId4"/>
    <p:sldId id="282" r:id="rId5"/>
    <p:sldId id="283" r:id="rId6"/>
    <p:sldId id="284" r:id="rId7"/>
    <p:sldId id="285" r:id="rId8"/>
    <p:sldId id="262" r:id="rId9"/>
    <p:sldId id="286" r:id="rId10"/>
    <p:sldId id="294" r:id="rId11"/>
    <p:sldId id="274" r:id="rId12"/>
    <p:sldId id="266" r:id="rId13"/>
    <p:sldId id="267" r:id="rId14"/>
    <p:sldId id="290" r:id="rId15"/>
    <p:sldId id="291" r:id="rId16"/>
    <p:sldId id="292" r:id="rId17"/>
    <p:sldId id="271" r:id="rId18"/>
    <p:sldId id="275" r:id="rId19"/>
    <p:sldId id="296" r:id="rId20"/>
    <p:sldId id="277" r:id="rId21"/>
    <p:sldId id="278" r:id="rId22"/>
    <p:sldId id="297" r:id="rId23"/>
    <p:sldId id="280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63"/>
    <p:restoredTop sz="94682"/>
  </p:normalViewPr>
  <p:slideViewPr>
    <p:cSldViewPr snapToGrid="0">
      <p:cViewPr varScale="1">
        <p:scale>
          <a:sx n="119" d="100"/>
          <a:sy n="119" d="100"/>
        </p:scale>
        <p:origin x="288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 varScale="1">
        <p:scale>
          <a:sx n="95" d="100"/>
          <a:sy n="95" d="100"/>
        </p:scale>
        <p:origin x="3720" y="19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02D987E-46FD-4D89-82B5-CC83A0F3487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DECF3CC-7683-4AB5-86FA-9BEC9682309F}">
      <dgm:prSet/>
      <dgm:spPr/>
      <dgm:t>
        <a:bodyPr/>
        <a:lstStyle/>
        <a:p>
          <a:r>
            <a:rPr lang="it-IT" dirty="0"/>
            <a:t>ASR </a:t>
          </a:r>
          <a:r>
            <a:rPr lang="it-IT" dirty="0" err="1"/>
            <a:t>recognizes</a:t>
          </a:r>
          <a:r>
            <a:rPr lang="it-IT" dirty="0"/>
            <a:t> a new word ↓ </a:t>
          </a:r>
          <a:endParaRPr lang="en-US" dirty="0"/>
        </a:p>
      </dgm:t>
    </dgm:pt>
    <dgm:pt modelId="{A31EAA6E-DEA1-4207-B4E8-F41C2DEE4479}" type="parTrans" cxnId="{00375154-2430-4690-94E8-DD1EFE06DCF4}">
      <dgm:prSet/>
      <dgm:spPr/>
      <dgm:t>
        <a:bodyPr/>
        <a:lstStyle/>
        <a:p>
          <a:endParaRPr lang="en-US"/>
        </a:p>
      </dgm:t>
    </dgm:pt>
    <dgm:pt modelId="{466E7504-C17F-4598-80C9-E53A0D34E937}" type="sibTrans" cxnId="{00375154-2430-4690-94E8-DD1EFE06DCF4}">
      <dgm:prSet/>
      <dgm:spPr/>
      <dgm:t>
        <a:bodyPr/>
        <a:lstStyle/>
        <a:p>
          <a:endParaRPr lang="en-US"/>
        </a:p>
      </dgm:t>
    </dgm:pt>
    <dgm:pt modelId="{B326468C-3867-43A8-965B-AD737BA1EF49}">
      <dgm:prSet/>
      <dgm:spPr/>
      <dgm:t>
        <a:bodyPr/>
        <a:lstStyle/>
        <a:p>
          <a:r>
            <a:rPr lang="it-IT" dirty="0"/>
            <a:t>Word </a:t>
          </a:r>
          <a:r>
            <a:rPr lang="it-IT" dirty="0" err="1"/>
            <a:t>not</a:t>
          </a:r>
          <a:r>
            <a:rPr lang="it-IT" dirty="0"/>
            <a:t> </a:t>
          </a:r>
          <a:r>
            <a:rPr lang="it-IT" dirty="0" err="1"/>
            <a:t>found</a:t>
          </a:r>
          <a:r>
            <a:rPr lang="it-IT" dirty="0"/>
            <a:t> in the steno </a:t>
          </a:r>
          <a:r>
            <a:rPr lang="it-IT" dirty="0" err="1"/>
            <a:t>dictionary</a:t>
          </a:r>
          <a:r>
            <a:rPr lang="it-IT" dirty="0"/>
            <a:t> ↓ </a:t>
          </a:r>
          <a:endParaRPr lang="en-US" dirty="0"/>
        </a:p>
      </dgm:t>
    </dgm:pt>
    <dgm:pt modelId="{B98B3534-ACB4-42F7-9F70-F611B6C9054B}" type="parTrans" cxnId="{5F7B71CF-EA8A-4064-BEB0-C66EA996666D}">
      <dgm:prSet/>
      <dgm:spPr/>
      <dgm:t>
        <a:bodyPr/>
        <a:lstStyle/>
        <a:p>
          <a:endParaRPr lang="en-US"/>
        </a:p>
      </dgm:t>
    </dgm:pt>
    <dgm:pt modelId="{63976E94-07B8-471C-88B1-93C25E4EA6F0}" type="sibTrans" cxnId="{5F7B71CF-EA8A-4064-BEB0-C66EA996666D}">
      <dgm:prSet/>
      <dgm:spPr/>
      <dgm:t>
        <a:bodyPr/>
        <a:lstStyle/>
        <a:p>
          <a:endParaRPr lang="en-US"/>
        </a:p>
      </dgm:t>
    </dgm:pt>
    <dgm:pt modelId="{11AAD554-E194-49A7-9EAE-C39DF93821FA}">
      <dgm:prSet/>
      <dgm:spPr/>
      <dgm:t>
        <a:bodyPr/>
        <a:lstStyle/>
        <a:p>
          <a:r>
            <a:rPr lang="it-IT"/>
            <a:t>Operator approves ↓ </a:t>
          </a:r>
          <a:endParaRPr lang="en-US"/>
        </a:p>
      </dgm:t>
    </dgm:pt>
    <dgm:pt modelId="{F7C665B9-2303-422A-8EA8-85933342392A}" type="parTrans" cxnId="{A0171F2D-F741-428D-BCFA-C26A02BDE58E}">
      <dgm:prSet/>
      <dgm:spPr/>
      <dgm:t>
        <a:bodyPr/>
        <a:lstStyle/>
        <a:p>
          <a:endParaRPr lang="en-US"/>
        </a:p>
      </dgm:t>
    </dgm:pt>
    <dgm:pt modelId="{D6DB0278-BAA1-4B23-93D4-6B809987B5A8}" type="sibTrans" cxnId="{A0171F2D-F741-428D-BCFA-C26A02BDE58E}">
      <dgm:prSet/>
      <dgm:spPr/>
      <dgm:t>
        <a:bodyPr/>
        <a:lstStyle/>
        <a:p>
          <a:endParaRPr lang="en-US"/>
        </a:p>
      </dgm:t>
    </dgm:pt>
    <dgm:pt modelId="{62A58686-32E3-4312-A22A-BD5276093530}">
      <dgm:prSet/>
      <dgm:spPr/>
      <dgm:t>
        <a:bodyPr/>
        <a:lstStyle/>
        <a:p>
          <a:r>
            <a:rPr lang="it-IT"/>
            <a:t>Dictionary updated</a:t>
          </a:r>
          <a:endParaRPr lang="en-US"/>
        </a:p>
      </dgm:t>
    </dgm:pt>
    <dgm:pt modelId="{7D370958-FFD8-44F5-82D7-C16F7D3CFAE5}" type="parTrans" cxnId="{CC5262A6-C175-4807-9D28-648532AC330C}">
      <dgm:prSet/>
      <dgm:spPr/>
      <dgm:t>
        <a:bodyPr/>
        <a:lstStyle/>
        <a:p>
          <a:endParaRPr lang="en-US"/>
        </a:p>
      </dgm:t>
    </dgm:pt>
    <dgm:pt modelId="{BC50E2A1-4A28-4EAD-A215-C88A099834D4}" type="sibTrans" cxnId="{CC5262A6-C175-4807-9D28-648532AC330C}">
      <dgm:prSet/>
      <dgm:spPr/>
      <dgm:t>
        <a:bodyPr/>
        <a:lstStyle/>
        <a:p>
          <a:endParaRPr lang="en-US"/>
        </a:p>
      </dgm:t>
    </dgm:pt>
    <dgm:pt modelId="{1A7C9EAB-C4E1-4B20-B0F6-0516C3D8F0A4}">
      <dgm:prSet/>
      <dgm:spPr/>
      <dgm:t>
        <a:bodyPr/>
        <a:lstStyle/>
        <a:p>
          <a:r>
            <a:rPr lang="it-IT"/>
            <a:t>Suggestion generated ↓ </a:t>
          </a:r>
          <a:endParaRPr lang="en-US"/>
        </a:p>
      </dgm:t>
    </dgm:pt>
    <dgm:pt modelId="{442AAE6A-0F94-476D-87DF-BB29D4CB9558}" type="sibTrans" cxnId="{F13AFD8E-0384-49D3-82C8-F60E4F0984ED}">
      <dgm:prSet/>
      <dgm:spPr/>
      <dgm:t>
        <a:bodyPr/>
        <a:lstStyle/>
        <a:p>
          <a:endParaRPr lang="en-US"/>
        </a:p>
      </dgm:t>
    </dgm:pt>
    <dgm:pt modelId="{3CD4DBAB-B835-42CD-B327-C2F3B180E823}" type="parTrans" cxnId="{F13AFD8E-0384-49D3-82C8-F60E4F0984ED}">
      <dgm:prSet/>
      <dgm:spPr/>
      <dgm:t>
        <a:bodyPr/>
        <a:lstStyle/>
        <a:p>
          <a:endParaRPr lang="en-US"/>
        </a:p>
      </dgm:t>
    </dgm:pt>
    <dgm:pt modelId="{08EC7CB0-C444-47E6-9491-FC7586057DD2}" type="pres">
      <dgm:prSet presAssocID="{E02D987E-46FD-4D89-82B5-CC83A0F3487D}" presName="linear" presStyleCnt="0">
        <dgm:presLayoutVars>
          <dgm:animLvl val="lvl"/>
          <dgm:resizeHandles val="exact"/>
        </dgm:presLayoutVars>
      </dgm:prSet>
      <dgm:spPr/>
    </dgm:pt>
    <dgm:pt modelId="{ED84C3D9-6CB9-42D9-9F83-125284C12119}" type="pres">
      <dgm:prSet presAssocID="{7DECF3CC-7683-4AB5-86FA-9BEC9682309F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9B266A5E-6709-416D-8B29-429BD0A61099}" type="pres">
      <dgm:prSet presAssocID="{466E7504-C17F-4598-80C9-E53A0D34E937}" presName="spacer" presStyleCnt="0"/>
      <dgm:spPr/>
    </dgm:pt>
    <dgm:pt modelId="{7A2EBB75-279F-436A-8664-E79205C1F0EA}" type="pres">
      <dgm:prSet presAssocID="{B326468C-3867-43A8-965B-AD737BA1EF49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A115FB58-2C00-4D02-BBF0-61453E1731C8}" type="pres">
      <dgm:prSet presAssocID="{63976E94-07B8-471C-88B1-93C25E4EA6F0}" presName="spacer" presStyleCnt="0"/>
      <dgm:spPr/>
    </dgm:pt>
    <dgm:pt modelId="{67009EB9-C2F8-4333-A984-C234025F16D1}" type="pres">
      <dgm:prSet presAssocID="{1A7C9EAB-C4E1-4B20-B0F6-0516C3D8F0A4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830685C1-60D9-4613-B441-DF95AE6962A5}" type="pres">
      <dgm:prSet presAssocID="{442AAE6A-0F94-476D-87DF-BB29D4CB9558}" presName="spacer" presStyleCnt="0"/>
      <dgm:spPr/>
    </dgm:pt>
    <dgm:pt modelId="{8791F33F-6DCF-40E6-AF63-AE09417B9196}" type="pres">
      <dgm:prSet presAssocID="{11AAD554-E194-49A7-9EAE-C39DF93821FA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235734E3-6CE5-4459-9A2A-6C89FE2C6B04}" type="pres">
      <dgm:prSet presAssocID="{D6DB0278-BAA1-4B23-93D4-6B809987B5A8}" presName="spacer" presStyleCnt="0"/>
      <dgm:spPr/>
    </dgm:pt>
    <dgm:pt modelId="{CBA5E1A2-613B-4234-967F-92798592353A}" type="pres">
      <dgm:prSet presAssocID="{62A58686-32E3-4312-A22A-BD5276093530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EF676E28-A367-4C22-885A-AF5389F70852}" type="presOf" srcId="{7DECF3CC-7683-4AB5-86FA-9BEC9682309F}" destId="{ED84C3D9-6CB9-42D9-9F83-125284C12119}" srcOrd="0" destOrd="0" presId="urn:microsoft.com/office/officeart/2005/8/layout/vList2"/>
    <dgm:cxn modelId="{A0171F2D-F741-428D-BCFA-C26A02BDE58E}" srcId="{E02D987E-46FD-4D89-82B5-CC83A0F3487D}" destId="{11AAD554-E194-49A7-9EAE-C39DF93821FA}" srcOrd="3" destOrd="0" parTransId="{F7C665B9-2303-422A-8EA8-85933342392A}" sibTransId="{D6DB0278-BAA1-4B23-93D4-6B809987B5A8}"/>
    <dgm:cxn modelId="{00375154-2430-4690-94E8-DD1EFE06DCF4}" srcId="{E02D987E-46FD-4D89-82B5-CC83A0F3487D}" destId="{7DECF3CC-7683-4AB5-86FA-9BEC9682309F}" srcOrd="0" destOrd="0" parTransId="{A31EAA6E-DEA1-4207-B4E8-F41C2DEE4479}" sibTransId="{466E7504-C17F-4598-80C9-E53A0D34E937}"/>
    <dgm:cxn modelId="{AEA6D58C-99FB-4F31-A0D1-F64FEC7A2E68}" type="presOf" srcId="{62A58686-32E3-4312-A22A-BD5276093530}" destId="{CBA5E1A2-613B-4234-967F-92798592353A}" srcOrd="0" destOrd="0" presId="urn:microsoft.com/office/officeart/2005/8/layout/vList2"/>
    <dgm:cxn modelId="{F13AFD8E-0384-49D3-82C8-F60E4F0984ED}" srcId="{E02D987E-46FD-4D89-82B5-CC83A0F3487D}" destId="{1A7C9EAB-C4E1-4B20-B0F6-0516C3D8F0A4}" srcOrd="2" destOrd="0" parTransId="{3CD4DBAB-B835-42CD-B327-C2F3B180E823}" sibTransId="{442AAE6A-0F94-476D-87DF-BB29D4CB9558}"/>
    <dgm:cxn modelId="{EA640491-FBDC-478B-B847-99C43734BB40}" type="presOf" srcId="{1A7C9EAB-C4E1-4B20-B0F6-0516C3D8F0A4}" destId="{67009EB9-C2F8-4333-A984-C234025F16D1}" srcOrd="0" destOrd="0" presId="urn:microsoft.com/office/officeart/2005/8/layout/vList2"/>
    <dgm:cxn modelId="{A1493698-DAC7-431D-B831-7697475B25BF}" type="presOf" srcId="{11AAD554-E194-49A7-9EAE-C39DF93821FA}" destId="{8791F33F-6DCF-40E6-AF63-AE09417B9196}" srcOrd="0" destOrd="0" presId="urn:microsoft.com/office/officeart/2005/8/layout/vList2"/>
    <dgm:cxn modelId="{F22C6AA5-5156-44E9-AB5F-9FF6AC169384}" type="presOf" srcId="{B326468C-3867-43A8-965B-AD737BA1EF49}" destId="{7A2EBB75-279F-436A-8664-E79205C1F0EA}" srcOrd="0" destOrd="0" presId="urn:microsoft.com/office/officeart/2005/8/layout/vList2"/>
    <dgm:cxn modelId="{14E445A6-C87D-413C-8FD4-F6C37C74D24D}" type="presOf" srcId="{E02D987E-46FD-4D89-82B5-CC83A0F3487D}" destId="{08EC7CB0-C444-47E6-9491-FC7586057DD2}" srcOrd="0" destOrd="0" presId="urn:microsoft.com/office/officeart/2005/8/layout/vList2"/>
    <dgm:cxn modelId="{CC5262A6-C175-4807-9D28-648532AC330C}" srcId="{E02D987E-46FD-4D89-82B5-CC83A0F3487D}" destId="{62A58686-32E3-4312-A22A-BD5276093530}" srcOrd="4" destOrd="0" parTransId="{7D370958-FFD8-44F5-82D7-C16F7D3CFAE5}" sibTransId="{BC50E2A1-4A28-4EAD-A215-C88A099834D4}"/>
    <dgm:cxn modelId="{5F7B71CF-EA8A-4064-BEB0-C66EA996666D}" srcId="{E02D987E-46FD-4D89-82B5-CC83A0F3487D}" destId="{B326468C-3867-43A8-965B-AD737BA1EF49}" srcOrd="1" destOrd="0" parTransId="{B98B3534-ACB4-42F7-9F70-F611B6C9054B}" sibTransId="{63976E94-07B8-471C-88B1-93C25E4EA6F0}"/>
    <dgm:cxn modelId="{B08D1C75-7D2B-4FB4-A2C5-96DEA4020E21}" type="presParOf" srcId="{08EC7CB0-C444-47E6-9491-FC7586057DD2}" destId="{ED84C3D9-6CB9-42D9-9F83-125284C12119}" srcOrd="0" destOrd="0" presId="urn:microsoft.com/office/officeart/2005/8/layout/vList2"/>
    <dgm:cxn modelId="{813C54DF-8EAD-40D7-B819-720898417F33}" type="presParOf" srcId="{08EC7CB0-C444-47E6-9491-FC7586057DD2}" destId="{9B266A5E-6709-416D-8B29-429BD0A61099}" srcOrd="1" destOrd="0" presId="urn:microsoft.com/office/officeart/2005/8/layout/vList2"/>
    <dgm:cxn modelId="{01287D1E-1BEF-4FB1-8741-A6991AA41A61}" type="presParOf" srcId="{08EC7CB0-C444-47E6-9491-FC7586057DD2}" destId="{7A2EBB75-279F-436A-8664-E79205C1F0EA}" srcOrd="2" destOrd="0" presId="urn:microsoft.com/office/officeart/2005/8/layout/vList2"/>
    <dgm:cxn modelId="{1FDE1DE6-E920-4C5C-9858-1B359A84CC83}" type="presParOf" srcId="{08EC7CB0-C444-47E6-9491-FC7586057DD2}" destId="{A115FB58-2C00-4D02-BBF0-61453E1731C8}" srcOrd="3" destOrd="0" presId="urn:microsoft.com/office/officeart/2005/8/layout/vList2"/>
    <dgm:cxn modelId="{FBCACBFC-D8F2-46A1-9173-048F84AE2FDF}" type="presParOf" srcId="{08EC7CB0-C444-47E6-9491-FC7586057DD2}" destId="{67009EB9-C2F8-4333-A984-C234025F16D1}" srcOrd="4" destOrd="0" presId="urn:microsoft.com/office/officeart/2005/8/layout/vList2"/>
    <dgm:cxn modelId="{0CF317CF-F9E9-4650-AF84-5EB3B9DD6CD5}" type="presParOf" srcId="{08EC7CB0-C444-47E6-9491-FC7586057DD2}" destId="{830685C1-60D9-4613-B441-DF95AE6962A5}" srcOrd="5" destOrd="0" presId="urn:microsoft.com/office/officeart/2005/8/layout/vList2"/>
    <dgm:cxn modelId="{D6F6741D-3067-4F2C-9FF5-A6987E378428}" type="presParOf" srcId="{08EC7CB0-C444-47E6-9491-FC7586057DD2}" destId="{8791F33F-6DCF-40E6-AF63-AE09417B9196}" srcOrd="6" destOrd="0" presId="urn:microsoft.com/office/officeart/2005/8/layout/vList2"/>
    <dgm:cxn modelId="{920430F5-9EC1-4E04-B416-97139FA1EBCB}" type="presParOf" srcId="{08EC7CB0-C444-47E6-9491-FC7586057DD2}" destId="{235734E3-6CE5-4459-9A2A-6C89FE2C6B04}" srcOrd="7" destOrd="0" presId="urn:microsoft.com/office/officeart/2005/8/layout/vList2"/>
    <dgm:cxn modelId="{72F00EF9-3B5D-4BB0-AF51-ED4CE6192039}" type="presParOf" srcId="{08EC7CB0-C444-47E6-9491-FC7586057DD2}" destId="{CBA5E1A2-613B-4234-967F-92798592353A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84C3D9-6CB9-42D9-9F83-125284C12119}">
      <dsp:nvSpPr>
        <dsp:cNvPr id="0" name=""/>
        <dsp:cNvSpPr/>
      </dsp:nvSpPr>
      <dsp:spPr>
        <a:xfrm>
          <a:off x="0" y="25748"/>
          <a:ext cx="10515600" cy="7862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200" kern="1200" dirty="0"/>
            <a:t>ASR </a:t>
          </a:r>
          <a:r>
            <a:rPr lang="it-IT" sz="3200" kern="1200" dirty="0" err="1"/>
            <a:t>recognizes</a:t>
          </a:r>
          <a:r>
            <a:rPr lang="it-IT" sz="3200" kern="1200" dirty="0"/>
            <a:t> a new word ↓ </a:t>
          </a:r>
          <a:endParaRPr lang="en-US" sz="3200" kern="1200" dirty="0"/>
        </a:p>
      </dsp:txBody>
      <dsp:txXfrm>
        <a:off x="38381" y="64129"/>
        <a:ext cx="10438838" cy="709478"/>
      </dsp:txXfrm>
    </dsp:sp>
    <dsp:sp modelId="{7A2EBB75-279F-436A-8664-E79205C1F0EA}">
      <dsp:nvSpPr>
        <dsp:cNvPr id="0" name=""/>
        <dsp:cNvSpPr/>
      </dsp:nvSpPr>
      <dsp:spPr>
        <a:xfrm>
          <a:off x="0" y="904148"/>
          <a:ext cx="10515600" cy="7862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200" kern="1200" dirty="0"/>
            <a:t>Word </a:t>
          </a:r>
          <a:r>
            <a:rPr lang="it-IT" sz="3200" kern="1200" dirty="0" err="1"/>
            <a:t>not</a:t>
          </a:r>
          <a:r>
            <a:rPr lang="it-IT" sz="3200" kern="1200" dirty="0"/>
            <a:t> </a:t>
          </a:r>
          <a:r>
            <a:rPr lang="it-IT" sz="3200" kern="1200" dirty="0" err="1"/>
            <a:t>found</a:t>
          </a:r>
          <a:r>
            <a:rPr lang="it-IT" sz="3200" kern="1200" dirty="0"/>
            <a:t> in the steno </a:t>
          </a:r>
          <a:r>
            <a:rPr lang="it-IT" sz="3200" kern="1200" dirty="0" err="1"/>
            <a:t>dictionary</a:t>
          </a:r>
          <a:r>
            <a:rPr lang="it-IT" sz="3200" kern="1200" dirty="0"/>
            <a:t> ↓ </a:t>
          </a:r>
          <a:endParaRPr lang="en-US" sz="3200" kern="1200" dirty="0"/>
        </a:p>
      </dsp:txBody>
      <dsp:txXfrm>
        <a:off x="38381" y="942529"/>
        <a:ext cx="10438838" cy="709478"/>
      </dsp:txXfrm>
    </dsp:sp>
    <dsp:sp modelId="{67009EB9-C2F8-4333-A984-C234025F16D1}">
      <dsp:nvSpPr>
        <dsp:cNvPr id="0" name=""/>
        <dsp:cNvSpPr/>
      </dsp:nvSpPr>
      <dsp:spPr>
        <a:xfrm>
          <a:off x="0" y="1782549"/>
          <a:ext cx="10515600" cy="7862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200" kern="1200"/>
            <a:t>Suggestion generated ↓ </a:t>
          </a:r>
          <a:endParaRPr lang="en-US" sz="3200" kern="1200"/>
        </a:p>
      </dsp:txBody>
      <dsp:txXfrm>
        <a:off x="38381" y="1820930"/>
        <a:ext cx="10438838" cy="709478"/>
      </dsp:txXfrm>
    </dsp:sp>
    <dsp:sp modelId="{8791F33F-6DCF-40E6-AF63-AE09417B9196}">
      <dsp:nvSpPr>
        <dsp:cNvPr id="0" name=""/>
        <dsp:cNvSpPr/>
      </dsp:nvSpPr>
      <dsp:spPr>
        <a:xfrm>
          <a:off x="0" y="2660949"/>
          <a:ext cx="10515600" cy="7862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200" kern="1200"/>
            <a:t>Operator approves ↓ </a:t>
          </a:r>
          <a:endParaRPr lang="en-US" sz="3200" kern="1200"/>
        </a:p>
      </dsp:txBody>
      <dsp:txXfrm>
        <a:off x="38381" y="2699330"/>
        <a:ext cx="10438838" cy="709478"/>
      </dsp:txXfrm>
    </dsp:sp>
    <dsp:sp modelId="{CBA5E1A2-613B-4234-967F-92798592353A}">
      <dsp:nvSpPr>
        <dsp:cNvPr id="0" name=""/>
        <dsp:cNvSpPr/>
      </dsp:nvSpPr>
      <dsp:spPr>
        <a:xfrm>
          <a:off x="0" y="3539349"/>
          <a:ext cx="10515600" cy="7862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200" kern="1200"/>
            <a:t>Dictionary updated</a:t>
          </a:r>
          <a:endParaRPr lang="en-US" sz="3200" kern="1200"/>
        </a:p>
      </dsp:txBody>
      <dsp:txXfrm>
        <a:off x="38381" y="3577730"/>
        <a:ext cx="10438838" cy="70947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CFBB7A-E97A-874F-9625-849F7C5ABBBE}" type="datetimeFigureOut">
              <a:rPr lang="en-IT" smtClean="0"/>
              <a:t>24/07/26</a:t>
            </a:fld>
            <a:endParaRPr lang="en-I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AEBF9D-DC6B-544C-BD40-ED1FFB383127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10415817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7A2FF-E5A5-9D4C-8BA3-12DA443B2C4E}" type="datetimeFigureOut">
              <a:rPr lang="en-IT" smtClean="0"/>
              <a:t>24/07/26</a:t>
            </a:fld>
            <a:endParaRPr lang="en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F9B29-2925-CA48-A8FF-1316D96E2385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100191054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7A2FF-E5A5-9D4C-8BA3-12DA443B2C4E}" type="datetimeFigureOut">
              <a:rPr lang="en-IT" smtClean="0"/>
              <a:t>24/07/26</a:t>
            </a:fld>
            <a:endParaRPr lang="en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F9B29-2925-CA48-A8FF-1316D96E2385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35773483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7A2FF-E5A5-9D4C-8BA3-12DA443B2C4E}" type="datetimeFigureOut">
              <a:rPr lang="en-IT" smtClean="0"/>
              <a:t>24/07/26</a:t>
            </a:fld>
            <a:endParaRPr lang="en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F9B29-2925-CA48-A8FF-1316D96E2385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27337982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de-DE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24.07.26</a:t>
            </a:fld>
            <a:endParaRPr lang="de-DE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458732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de-DE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24.07.26</a:t>
            </a:fld>
            <a:endParaRPr lang="de-DE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602568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24.07.26</a:t>
            </a:fld>
            <a:endParaRPr lang="de-DE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962391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de-DE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de-DE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24.07.26</a:t>
            </a:fld>
            <a:endParaRPr lang="de-DE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811797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de-DE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de-DE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24.07.26</a:t>
            </a:fld>
            <a:endParaRPr lang="de-DE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544221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24.07.26</a:t>
            </a:fld>
            <a:endParaRPr lang="de-DE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8389517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24.07.26</a:t>
            </a:fld>
            <a:endParaRPr lang="de-DE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239771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de-DE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24.07.26</a:t>
            </a:fld>
            <a:endParaRPr lang="de-DE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011958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7A2FF-E5A5-9D4C-8BA3-12DA443B2C4E}" type="datetimeFigureOut">
              <a:rPr lang="en-IT" smtClean="0"/>
              <a:t>24/07/26</a:t>
            </a:fld>
            <a:endParaRPr lang="en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F9B29-2925-CA48-A8FF-1316D96E2385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127199097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24.07.26</a:t>
            </a:fld>
            <a:endParaRPr lang="de-DE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8040234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de-DE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24.07.26</a:t>
            </a:fld>
            <a:endParaRPr lang="de-DE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880082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de-DE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24.07.26</a:t>
            </a:fld>
            <a:endParaRPr lang="de-DE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021717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7A2FF-E5A5-9D4C-8BA3-12DA443B2C4E}" type="datetimeFigureOut">
              <a:rPr lang="en-IT" smtClean="0"/>
              <a:t>24/07/26</a:t>
            </a:fld>
            <a:endParaRPr lang="en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F9B29-2925-CA48-A8FF-1316D96E2385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3106477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7A2FF-E5A5-9D4C-8BA3-12DA443B2C4E}" type="datetimeFigureOut">
              <a:rPr lang="en-IT" smtClean="0"/>
              <a:t>24/07/26</a:t>
            </a:fld>
            <a:endParaRPr lang="en-IT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F9B29-2925-CA48-A8FF-1316D96E2385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24419498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7A2FF-E5A5-9D4C-8BA3-12DA443B2C4E}" type="datetimeFigureOut">
              <a:rPr lang="en-IT" smtClean="0"/>
              <a:t>24/07/26</a:t>
            </a:fld>
            <a:endParaRPr lang="en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F9B29-2925-CA48-A8FF-1316D96E2385}" type="slidenum">
              <a:rPr lang="en-IT" smtClean="0"/>
              <a:t>‹#›</a:t>
            </a:fld>
            <a:endParaRPr lang="en-IT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97928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7A2FF-E5A5-9D4C-8BA3-12DA443B2C4E}" type="datetimeFigureOut">
              <a:rPr lang="en-IT" smtClean="0"/>
              <a:t>24/07/26</a:t>
            </a:fld>
            <a:endParaRPr lang="en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F9B29-2925-CA48-A8FF-1316D96E2385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8457976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7A2FF-E5A5-9D4C-8BA3-12DA443B2C4E}" type="datetimeFigureOut">
              <a:rPr lang="en-IT" smtClean="0"/>
              <a:t>24/07/26</a:t>
            </a:fld>
            <a:endParaRPr lang="en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F9B29-2925-CA48-A8FF-1316D96E2385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28425443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7A2FF-E5A5-9D4C-8BA3-12DA443B2C4E}" type="datetimeFigureOut">
              <a:rPr lang="en-IT" smtClean="0"/>
              <a:t>24/07/26</a:t>
            </a:fld>
            <a:endParaRPr lang="en-IT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IT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F9B29-2925-CA48-A8FF-1316D96E2385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22764613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F357A2FF-E5A5-9D4C-8BA3-12DA443B2C4E}" type="datetimeFigureOut">
              <a:rPr lang="en-IT" smtClean="0"/>
              <a:t>24/07/26</a:t>
            </a:fld>
            <a:endParaRPr lang="en-IT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F9B29-2925-CA48-A8FF-1316D96E2385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17591836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F357A2FF-E5A5-9D4C-8BA3-12DA443B2C4E}" type="datetimeFigureOut">
              <a:rPr lang="en-IT" smtClean="0"/>
              <a:t>24/07/26</a:t>
            </a:fld>
            <a:endParaRPr lang="en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614F9B29-2925-CA48-A8FF-1316D96E2385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4025722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de-DE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64A8E5F-40E5-4553-9F3C-699F1A5B8145}" type="datetimeFigureOut">
              <a:rPr lang="de-DE" smtClean="0"/>
              <a:t>24.07.26</a:t>
            </a:fld>
            <a:endParaRPr lang="de-DE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6CD45B7-DFE2-4393-8D37-380FC36BF3A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18138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33" r:id="rId1"/>
    <p:sldLayoutId id="2147484334" r:id="rId2"/>
    <p:sldLayoutId id="2147484335" r:id="rId3"/>
    <p:sldLayoutId id="2147484336" r:id="rId4"/>
    <p:sldLayoutId id="2147484337" r:id="rId5"/>
    <p:sldLayoutId id="2147484338" r:id="rId6"/>
    <p:sldLayoutId id="2147484339" r:id="rId7"/>
    <p:sldLayoutId id="2147484340" r:id="rId8"/>
    <p:sldLayoutId id="2147484341" r:id="rId9"/>
    <p:sldLayoutId id="2147484342" r:id="rId10"/>
    <p:sldLayoutId id="214748434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DEC35C7E-6583-1453-9113-4F500FEA2B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b="461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5024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5143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EC7FFA88-1DBC-1D69-5819-B6A9E92D380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60597" y="620217"/>
            <a:ext cx="10070805" cy="5617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96188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9" name="Rectangle 38">
            <a:extLst>
              <a:ext uri="{FF2B5EF4-FFF2-40B4-BE49-F238E27FC236}">
                <a16:creationId xmlns:a16="http://schemas.microsoft.com/office/drawing/2014/main" id="{2D2B266D-3625-4584-A5C3-7D3F672CF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C463B99A-73EE-4FBB-B7C4-F9F9BCC25C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A5D2A5D1-BA0D-47D3-B051-DA7743C46E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219825"/>
          </a:xfrm>
          <a:custGeom>
            <a:avLst/>
            <a:gdLst>
              <a:gd name="connsiteX0" fmla="*/ 6789701 w 12192000"/>
              <a:gd name="connsiteY0" fmla="*/ 6151588 h 6219825"/>
              <a:gd name="connsiteX1" fmla="*/ 6788702 w 12192000"/>
              <a:gd name="connsiteY1" fmla="*/ 6151666 h 6219825"/>
              <a:gd name="connsiteX2" fmla="*/ 6788476 w 12192000"/>
              <a:gd name="connsiteY2" fmla="*/ 6152200 h 6219825"/>
              <a:gd name="connsiteX3" fmla="*/ 9834 w 12192000"/>
              <a:gd name="connsiteY3" fmla="*/ 0 h 6219825"/>
              <a:gd name="connsiteX4" fmla="*/ 12357 w 12192000"/>
              <a:gd name="connsiteY4" fmla="*/ 1 h 6219825"/>
              <a:gd name="connsiteX5" fmla="*/ 12192000 w 12192000"/>
              <a:gd name="connsiteY5" fmla="*/ 1 h 6219825"/>
              <a:gd name="connsiteX6" fmla="*/ 12192000 w 12192000"/>
              <a:gd name="connsiteY6" fmla="*/ 5105401 h 6219825"/>
              <a:gd name="connsiteX7" fmla="*/ 12191716 w 12192000"/>
              <a:gd name="connsiteY7" fmla="*/ 5105401 h 6219825"/>
              <a:gd name="connsiteX8" fmla="*/ 12192000 w 12192000"/>
              <a:gd name="connsiteY8" fmla="*/ 5256977 h 6219825"/>
              <a:gd name="connsiteX9" fmla="*/ 12061096 w 12192000"/>
              <a:gd name="connsiteY9" fmla="*/ 5296034 h 6219825"/>
              <a:gd name="connsiteX10" fmla="*/ 11676800 w 12192000"/>
              <a:gd name="connsiteY10" fmla="*/ 5399652 h 6219825"/>
              <a:gd name="connsiteX11" fmla="*/ 10425355 w 12192000"/>
              <a:gd name="connsiteY11" fmla="*/ 5683310 h 6219825"/>
              <a:gd name="connsiteX12" fmla="*/ 9424022 w 12192000"/>
              <a:gd name="connsiteY12" fmla="*/ 5858546 h 6219825"/>
              <a:gd name="connsiteX13" fmla="*/ 8458419 w 12192000"/>
              <a:gd name="connsiteY13" fmla="*/ 5992303 h 6219825"/>
              <a:gd name="connsiteX14" fmla="*/ 7715970 w 12192000"/>
              <a:gd name="connsiteY14" fmla="*/ 6072283 h 6219825"/>
              <a:gd name="connsiteX15" fmla="*/ 6951716 w 12192000"/>
              <a:gd name="connsiteY15" fmla="*/ 6138091 h 6219825"/>
              <a:gd name="connsiteX16" fmla="*/ 6936303 w 12192000"/>
              <a:gd name="connsiteY16" fmla="*/ 6140163 h 6219825"/>
              <a:gd name="connsiteX17" fmla="*/ 6790448 w 12192000"/>
              <a:gd name="connsiteY17" fmla="*/ 6151529 h 6219825"/>
              <a:gd name="connsiteX18" fmla="*/ 6799941 w 12192000"/>
              <a:gd name="connsiteY18" fmla="*/ 6153349 h 6219825"/>
              <a:gd name="connsiteX19" fmla="*/ 6835432 w 12192000"/>
              <a:gd name="connsiteY19" fmla="*/ 6151642 h 6219825"/>
              <a:gd name="connsiteX20" fmla="*/ 6884003 w 12192000"/>
              <a:gd name="connsiteY20" fmla="*/ 6148662 h 6219825"/>
              <a:gd name="connsiteX21" fmla="*/ 7578771 w 12192000"/>
              <a:gd name="connsiteY21" fmla="*/ 6116122 h 6219825"/>
              <a:gd name="connsiteX22" fmla="*/ 8623845 w 12192000"/>
              <a:gd name="connsiteY22" fmla="*/ 6029188 h 6219825"/>
              <a:gd name="connsiteX23" fmla="*/ 9479970 w 12192000"/>
              <a:gd name="connsiteY23" fmla="*/ 5925239 h 6219825"/>
              <a:gd name="connsiteX24" fmla="*/ 10629308 w 12192000"/>
              <a:gd name="connsiteY24" fmla="*/ 5731000 h 6219825"/>
              <a:gd name="connsiteX25" fmla="*/ 11998498 w 12192000"/>
              <a:gd name="connsiteY25" fmla="*/ 5404869 h 6219825"/>
              <a:gd name="connsiteX26" fmla="*/ 12192000 w 12192000"/>
              <a:gd name="connsiteY26" fmla="*/ 5347846 h 6219825"/>
              <a:gd name="connsiteX27" fmla="*/ 12192000 w 12192000"/>
              <a:gd name="connsiteY27" fmla="*/ 5402606 h 6219825"/>
              <a:gd name="connsiteX28" fmla="*/ 11829257 w 12192000"/>
              <a:gd name="connsiteY28" fmla="*/ 5507950 h 6219825"/>
              <a:gd name="connsiteX29" fmla="*/ 10939183 w 12192000"/>
              <a:gd name="connsiteY29" fmla="*/ 5722555 h 6219825"/>
              <a:gd name="connsiteX30" fmla="*/ 9985530 w 12192000"/>
              <a:gd name="connsiteY30" fmla="*/ 5902635 h 6219825"/>
              <a:gd name="connsiteX31" fmla="*/ 9186882 w 12192000"/>
              <a:gd name="connsiteY31" fmla="*/ 6018631 h 6219825"/>
              <a:gd name="connsiteX32" fmla="*/ 8578198 w 12192000"/>
              <a:gd name="connsiteY32" fmla="*/ 6088179 h 6219825"/>
              <a:gd name="connsiteX33" fmla="*/ 7864358 w 12192000"/>
              <a:gd name="connsiteY33" fmla="*/ 6149656 h 6219825"/>
              <a:gd name="connsiteX34" fmla="*/ 6935502 w 12192000"/>
              <a:gd name="connsiteY34" fmla="*/ 6201071 h 6219825"/>
              <a:gd name="connsiteX35" fmla="*/ 6477750 w 12192000"/>
              <a:gd name="connsiteY35" fmla="*/ 6214980 h 6219825"/>
              <a:gd name="connsiteX36" fmla="*/ 6362294 w 12192000"/>
              <a:gd name="connsiteY36" fmla="*/ 6219825 h 6219825"/>
              <a:gd name="connsiteX37" fmla="*/ 6057129 w 12192000"/>
              <a:gd name="connsiteY37" fmla="*/ 6219825 h 6219825"/>
              <a:gd name="connsiteX38" fmla="*/ 5977784 w 12192000"/>
              <a:gd name="connsiteY38" fmla="*/ 6215229 h 6219825"/>
              <a:gd name="connsiteX39" fmla="*/ 5265087 w 12192000"/>
              <a:gd name="connsiteY39" fmla="*/ 6178965 h 6219825"/>
              <a:gd name="connsiteX40" fmla="*/ 4346277 w 12192000"/>
              <a:gd name="connsiteY40" fmla="*/ 6116869 h 6219825"/>
              <a:gd name="connsiteX41" fmla="*/ 3373045 w 12192000"/>
              <a:gd name="connsiteY41" fmla="*/ 6018259 h 6219825"/>
              <a:gd name="connsiteX42" fmla="*/ 2362173 w 12192000"/>
              <a:gd name="connsiteY42" fmla="*/ 5899282 h 6219825"/>
              <a:gd name="connsiteX43" fmla="*/ 1233178 w 12192000"/>
              <a:gd name="connsiteY43" fmla="*/ 5726033 h 6219825"/>
              <a:gd name="connsiteX44" fmla="*/ 68500 w 12192000"/>
              <a:gd name="connsiteY44" fmla="*/ 5486226 h 6219825"/>
              <a:gd name="connsiteX45" fmla="*/ 0 w 12192000"/>
              <a:gd name="connsiteY45" fmla="*/ 5468863 h 6219825"/>
              <a:gd name="connsiteX46" fmla="*/ 0 w 12192000"/>
              <a:gd name="connsiteY46" fmla="*/ 5412351 h 6219825"/>
              <a:gd name="connsiteX47" fmla="*/ 72441 w 12192000"/>
              <a:gd name="connsiteY47" fmla="*/ 5431135 h 6219825"/>
              <a:gd name="connsiteX48" fmla="*/ 600716 w 12192000"/>
              <a:gd name="connsiteY48" fmla="*/ 5549555 h 6219825"/>
              <a:gd name="connsiteX49" fmla="*/ 1769512 w 12192000"/>
              <a:gd name="connsiteY49" fmla="*/ 5759811 h 6219825"/>
              <a:gd name="connsiteX50" fmla="*/ 2613554 w 12192000"/>
              <a:gd name="connsiteY50" fmla="*/ 5876802 h 6219825"/>
              <a:gd name="connsiteX51" fmla="*/ 2581134 w 12192000"/>
              <a:gd name="connsiteY51" fmla="*/ 5866867 h 6219825"/>
              <a:gd name="connsiteX52" fmla="*/ 1112635 w 12192000"/>
              <a:gd name="connsiteY52" fmla="*/ 5534031 h 6219825"/>
              <a:gd name="connsiteX53" fmla="*/ 420412 w 12192000"/>
              <a:gd name="connsiteY53" fmla="*/ 5334514 h 6219825"/>
              <a:gd name="connsiteX54" fmla="*/ 0 w 12192000"/>
              <a:gd name="connsiteY54" fmla="*/ 5195539 h 6219825"/>
              <a:gd name="connsiteX55" fmla="*/ 60 w 12192000"/>
              <a:gd name="connsiteY55" fmla="*/ 5105401 h 6219825"/>
              <a:gd name="connsiteX56" fmla="*/ 0 w 12192000"/>
              <a:gd name="connsiteY56" fmla="*/ 5105401 h 6219825"/>
              <a:gd name="connsiteX57" fmla="*/ 0 w 12192000"/>
              <a:gd name="connsiteY57" fmla="*/ 1 h 6219825"/>
              <a:gd name="connsiteX58" fmla="*/ 9834 w 12192000"/>
              <a:gd name="connsiteY58" fmla="*/ 1 h 6219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12192000" h="6219825">
                <a:moveTo>
                  <a:pt x="6789701" y="6151588"/>
                </a:moveTo>
                <a:lnTo>
                  <a:pt x="6788702" y="6151666"/>
                </a:lnTo>
                <a:cubicBezTo>
                  <a:pt x="6788627" y="6151844"/>
                  <a:pt x="6788551" y="6152022"/>
                  <a:pt x="6788476" y="6152200"/>
                </a:cubicBezTo>
                <a:close/>
                <a:moveTo>
                  <a:pt x="9834" y="0"/>
                </a:moveTo>
                <a:lnTo>
                  <a:pt x="12357" y="1"/>
                </a:lnTo>
                <a:lnTo>
                  <a:pt x="12192000" y="1"/>
                </a:lnTo>
                <a:lnTo>
                  <a:pt x="12192000" y="5105401"/>
                </a:lnTo>
                <a:lnTo>
                  <a:pt x="12191716" y="5105401"/>
                </a:lnTo>
                <a:lnTo>
                  <a:pt x="12192000" y="5256977"/>
                </a:lnTo>
                <a:lnTo>
                  <a:pt x="12061096" y="5296034"/>
                </a:lnTo>
                <a:cubicBezTo>
                  <a:pt x="11933500" y="5332263"/>
                  <a:pt x="11805390" y="5366806"/>
                  <a:pt x="11676800" y="5399652"/>
                </a:cubicBezTo>
                <a:cubicBezTo>
                  <a:pt x="11262789" y="5507204"/>
                  <a:pt x="10845343" y="5600846"/>
                  <a:pt x="10425355" y="5683310"/>
                </a:cubicBezTo>
                <a:cubicBezTo>
                  <a:pt x="10092810" y="5748549"/>
                  <a:pt x="9759033" y="5806970"/>
                  <a:pt x="9424022" y="5858546"/>
                </a:cubicBezTo>
                <a:cubicBezTo>
                  <a:pt x="9102997" y="5908224"/>
                  <a:pt x="8781133" y="5952809"/>
                  <a:pt x="8458419" y="5992303"/>
                </a:cubicBezTo>
                <a:cubicBezTo>
                  <a:pt x="8211360" y="6022481"/>
                  <a:pt x="7963792" y="6048065"/>
                  <a:pt x="7715970" y="6072283"/>
                </a:cubicBezTo>
                <a:lnTo>
                  <a:pt x="6951716" y="6138091"/>
                </a:lnTo>
                <a:lnTo>
                  <a:pt x="6936303" y="6140163"/>
                </a:lnTo>
                <a:lnTo>
                  <a:pt x="6790448" y="6151529"/>
                </a:lnTo>
                <a:lnTo>
                  <a:pt x="6799941" y="6153349"/>
                </a:lnTo>
                <a:cubicBezTo>
                  <a:pt x="6811623" y="6153816"/>
                  <a:pt x="6823734" y="6151642"/>
                  <a:pt x="6835432" y="6151642"/>
                </a:cubicBezTo>
                <a:cubicBezTo>
                  <a:pt x="6851580" y="6151642"/>
                  <a:pt x="6867729" y="6149034"/>
                  <a:pt x="6884003" y="6148662"/>
                </a:cubicBezTo>
                <a:cubicBezTo>
                  <a:pt x="7115805" y="6143198"/>
                  <a:pt x="7347351" y="6131026"/>
                  <a:pt x="7578771" y="6116122"/>
                </a:cubicBezTo>
                <a:cubicBezTo>
                  <a:pt x="7927552" y="6093644"/>
                  <a:pt x="8276080" y="6065453"/>
                  <a:pt x="8623845" y="6029188"/>
                </a:cubicBezTo>
                <a:cubicBezTo>
                  <a:pt x="8909939" y="5999878"/>
                  <a:pt x="9195310" y="5965228"/>
                  <a:pt x="9479970" y="5925239"/>
                </a:cubicBezTo>
                <a:cubicBezTo>
                  <a:pt x="9864901" y="5870842"/>
                  <a:pt x="10248014" y="5806101"/>
                  <a:pt x="10629308" y="5731000"/>
                </a:cubicBezTo>
                <a:cubicBezTo>
                  <a:pt x="11090114" y="5639842"/>
                  <a:pt x="11546975" y="5532291"/>
                  <a:pt x="11998498" y="5404869"/>
                </a:cubicBezTo>
                <a:lnTo>
                  <a:pt x="12192000" y="5347846"/>
                </a:lnTo>
                <a:lnTo>
                  <a:pt x="12192000" y="5402606"/>
                </a:lnTo>
                <a:lnTo>
                  <a:pt x="11829257" y="5507950"/>
                </a:lnTo>
                <a:cubicBezTo>
                  <a:pt x="11534769" y="5587680"/>
                  <a:pt x="11238120" y="5658596"/>
                  <a:pt x="10939183" y="5722555"/>
                </a:cubicBezTo>
                <a:cubicBezTo>
                  <a:pt x="10622824" y="5790365"/>
                  <a:pt x="10304941" y="5850387"/>
                  <a:pt x="9985530" y="5902635"/>
                </a:cubicBezTo>
                <a:cubicBezTo>
                  <a:pt x="9720036" y="5946102"/>
                  <a:pt x="9453814" y="5984764"/>
                  <a:pt x="9186882" y="6018631"/>
                </a:cubicBezTo>
                <a:cubicBezTo>
                  <a:pt x="8984197" y="6044216"/>
                  <a:pt x="8781514" y="6068309"/>
                  <a:pt x="8578198" y="6088179"/>
                </a:cubicBezTo>
                <a:lnTo>
                  <a:pt x="7864358" y="6149656"/>
                </a:lnTo>
                <a:cubicBezTo>
                  <a:pt x="7554994" y="6172009"/>
                  <a:pt x="7245502" y="6189895"/>
                  <a:pt x="6935502" y="6201071"/>
                </a:cubicBezTo>
                <a:lnTo>
                  <a:pt x="6477750" y="6214980"/>
                </a:lnTo>
                <a:cubicBezTo>
                  <a:pt x="6439195" y="6212895"/>
                  <a:pt x="6400529" y="6214521"/>
                  <a:pt x="6362294" y="6219825"/>
                </a:cubicBezTo>
                <a:lnTo>
                  <a:pt x="6057129" y="6219825"/>
                </a:lnTo>
                <a:lnTo>
                  <a:pt x="5977784" y="6215229"/>
                </a:lnTo>
                <a:lnTo>
                  <a:pt x="5265087" y="6178965"/>
                </a:lnTo>
                <a:cubicBezTo>
                  <a:pt x="4958267" y="6166544"/>
                  <a:pt x="4651826" y="6146055"/>
                  <a:pt x="4346277" y="6116869"/>
                </a:cubicBezTo>
                <a:lnTo>
                  <a:pt x="3373045" y="6018259"/>
                </a:lnTo>
                <a:cubicBezTo>
                  <a:pt x="3035412" y="5983982"/>
                  <a:pt x="2698456" y="5944327"/>
                  <a:pt x="2362173" y="5899282"/>
                </a:cubicBezTo>
                <a:cubicBezTo>
                  <a:pt x="1984692" y="5849108"/>
                  <a:pt x="1608364" y="5791358"/>
                  <a:pt x="1233178" y="5726033"/>
                </a:cubicBezTo>
                <a:cubicBezTo>
                  <a:pt x="842181" y="5657291"/>
                  <a:pt x="453758" y="5578770"/>
                  <a:pt x="68500" y="5486226"/>
                </a:cubicBezTo>
                <a:lnTo>
                  <a:pt x="0" y="5468863"/>
                </a:lnTo>
                <a:lnTo>
                  <a:pt x="0" y="5412351"/>
                </a:lnTo>
                <a:lnTo>
                  <a:pt x="72441" y="5431135"/>
                </a:lnTo>
                <a:cubicBezTo>
                  <a:pt x="247961" y="5473331"/>
                  <a:pt x="424164" y="5512608"/>
                  <a:pt x="600716" y="5549555"/>
                </a:cubicBezTo>
                <a:cubicBezTo>
                  <a:pt x="988279" y="5630403"/>
                  <a:pt x="1378133" y="5699330"/>
                  <a:pt x="1769512" y="5759811"/>
                </a:cubicBezTo>
                <a:cubicBezTo>
                  <a:pt x="2052426" y="5803406"/>
                  <a:pt x="2335725" y="5843519"/>
                  <a:pt x="2613554" y="5876802"/>
                </a:cubicBezTo>
                <a:cubicBezTo>
                  <a:pt x="2605544" y="5879410"/>
                  <a:pt x="2594611" y="5869350"/>
                  <a:pt x="2581134" y="5866867"/>
                </a:cubicBezTo>
                <a:cubicBezTo>
                  <a:pt x="2087178" y="5774877"/>
                  <a:pt x="1597684" y="5663937"/>
                  <a:pt x="1112635" y="5534031"/>
                </a:cubicBezTo>
                <a:cubicBezTo>
                  <a:pt x="880453" y="5471934"/>
                  <a:pt x="649713" y="5405428"/>
                  <a:pt x="420412" y="5334514"/>
                </a:cubicBezTo>
                <a:lnTo>
                  <a:pt x="0" y="5195539"/>
                </a:lnTo>
                <a:lnTo>
                  <a:pt x="60" y="5105401"/>
                </a:lnTo>
                <a:lnTo>
                  <a:pt x="0" y="5105401"/>
                </a:lnTo>
                <a:lnTo>
                  <a:pt x="0" y="1"/>
                </a:lnTo>
                <a:lnTo>
                  <a:pt x="9834" y="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14F7AF3-294C-01A5-B7DB-E6DF8042F5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7905" y="0"/>
            <a:ext cx="8373141" cy="5733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911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>
            <a:extLst>
              <a:ext uri="{FF2B5EF4-FFF2-40B4-BE49-F238E27FC236}">
                <a16:creationId xmlns:a16="http://schemas.microsoft.com/office/drawing/2014/main" id="{69D184B2-2226-4E31-BCCB-4443307674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118533" y="918266"/>
            <a:ext cx="706127" cy="5863534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10" name="Freeform 7">
            <a:extLst>
              <a:ext uri="{FF2B5EF4-FFF2-40B4-BE49-F238E27FC236}">
                <a16:creationId xmlns:a16="http://schemas.microsoft.com/office/drawing/2014/main" id="{1AC4D4E3-486A-464A-8EC8-D448810972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117879" y="643467"/>
            <a:ext cx="420307" cy="5668919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11" name="Rectangle 15">
            <a:extLst>
              <a:ext uri="{FF2B5EF4-FFF2-40B4-BE49-F238E27FC236}">
                <a16:creationId xmlns:a16="http://schemas.microsoft.com/office/drawing/2014/main" id="{864DE13E-58EB-4475-B79C-0D4FC65123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38387" y="643467"/>
            <a:ext cx="10933503" cy="5391944"/>
          </a:xfrm>
          <a:prstGeom prst="rect">
            <a:avLst/>
          </a:prstGeom>
          <a:solidFill>
            <a:srgbClr val="FFFFFF"/>
          </a:solidFill>
          <a:ln w="12700">
            <a:solidFill>
              <a:schemeClr val="accent1"/>
            </a:solidFill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8077107B-78E8-B8AE-E70F-83AD02ED18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6360" y="743329"/>
            <a:ext cx="9079280" cy="5192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71106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2D2B266D-3625-4584-A5C3-7D3F672CF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A5D2A5D1-BA0D-47D3-B051-DA7743C46E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219825"/>
          </a:xfrm>
          <a:custGeom>
            <a:avLst/>
            <a:gdLst>
              <a:gd name="connsiteX0" fmla="*/ 6789701 w 12192000"/>
              <a:gd name="connsiteY0" fmla="*/ 6151588 h 6219825"/>
              <a:gd name="connsiteX1" fmla="*/ 6788702 w 12192000"/>
              <a:gd name="connsiteY1" fmla="*/ 6151666 h 6219825"/>
              <a:gd name="connsiteX2" fmla="*/ 6788476 w 12192000"/>
              <a:gd name="connsiteY2" fmla="*/ 6152200 h 6219825"/>
              <a:gd name="connsiteX3" fmla="*/ 9834 w 12192000"/>
              <a:gd name="connsiteY3" fmla="*/ 0 h 6219825"/>
              <a:gd name="connsiteX4" fmla="*/ 12357 w 12192000"/>
              <a:gd name="connsiteY4" fmla="*/ 1 h 6219825"/>
              <a:gd name="connsiteX5" fmla="*/ 12192000 w 12192000"/>
              <a:gd name="connsiteY5" fmla="*/ 1 h 6219825"/>
              <a:gd name="connsiteX6" fmla="*/ 12192000 w 12192000"/>
              <a:gd name="connsiteY6" fmla="*/ 5105401 h 6219825"/>
              <a:gd name="connsiteX7" fmla="*/ 12191716 w 12192000"/>
              <a:gd name="connsiteY7" fmla="*/ 5105401 h 6219825"/>
              <a:gd name="connsiteX8" fmla="*/ 12192000 w 12192000"/>
              <a:gd name="connsiteY8" fmla="*/ 5256977 h 6219825"/>
              <a:gd name="connsiteX9" fmla="*/ 12061096 w 12192000"/>
              <a:gd name="connsiteY9" fmla="*/ 5296034 h 6219825"/>
              <a:gd name="connsiteX10" fmla="*/ 11676800 w 12192000"/>
              <a:gd name="connsiteY10" fmla="*/ 5399652 h 6219825"/>
              <a:gd name="connsiteX11" fmla="*/ 10425355 w 12192000"/>
              <a:gd name="connsiteY11" fmla="*/ 5683310 h 6219825"/>
              <a:gd name="connsiteX12" fmla="*/ 9424022 w 12192000"/>
              <a:gd name="connsiteY12" fmla="*/ 5858546 h 6219825"/>
              <a:gd name="connsiteX13" fmla="*/ 8458419 w 12192000"/>
              <a:gd name="connsiteY13" fmla="*/ 5992303 h 6219825"/>
              <a:gd name="connsiteX14" fmla="*/ 7715970 w 12192000"/>
              <a:gd name="connsiteY14" fmla="*/ 6072283 h 6219825"/>
              <a:gd name="connsiteX15" fmla="*/ 6951716 w 12192000"/>
              <a:gd name="connsiteY15" fmla="*/ 6138091 h 6219825"/>
              <a:gd name="connsiteX16" fmla="*/ 6936303 w 12192000"/>
              <a:gd name="connsiteY16" fmla="*/ 6140163 h 6219825"/>
              <a:gd name="connsiteX17" fmla="*/ 6790448 w 12192000"/>
              <a:gd name="connsiteY17" fmla="*/ 6151529 h 6219825"/>
              <a:gd name="connsiteX18" fmla="*/ 6799941 w 12192000"/>
              <a:gd name="connsiteY18" fmla="*/ 6153349 h 6219825"/>
              <a:gd name="connsiteX19" fmla="*/ 6835432 w 12192000"/>
              <a:gd name="connsiteY19" fmla="*/ 6151642 h 6219825"/>
              <a:gd name="connsiteX20" fmla="*/ 6884003 w 12192000"/>
              <a:gd name="connsiteY20" fmla="*/ 6148662 h 6219825"/>
              <a:gd name="connsiteX21" fmla="*/ 7578771 w 12192000"/>
              <a:gd name="connsiteY21" fmla="*/ 6116122 h 6219825"/>
              <a:gd name="connsiteX22" fmla="*/ 8623845 w 12192000"/>
              <a:gd name="connsiteY22" fmla="*/ 6029188 h 6219825"/>
              <a:gd name="connsiteX23" fmla="*/ 9479970 w 12192000"/>
              <a:gd name="connsiteY23" fmla="*/ 5925239 h 6219825"/>
              <a:gd name="connsiteX24" fmla="*/ 10629308 w 12192000"/>
              <a:gd name="connsiteY24" fmla="*/ 5731000 h 6219825"/>
              <a:gd name="connsiteX25" fmla="*/ 11998498 w 12192000"/>
              <a:gd name="connsiteY25" fmla="*/ 5404869 h 6219825"/>
              <a:gd name="connsiteX26" fmla="*/ 12192000 w 12192000"/>
              <a:gd name="connsiteY26" fmla="*/ 5347846 h 6219825"/>
              <a:gd name="connsiteX27" fmla="*/ 12192000 w 12192000"/>
              <a:gd name="connsiteY27" fmla="*/ 5402606 h 6219825"/>
              <a:gd name="connsiteX28" fmla="*/ 11829257 w 12192000"/>
              <a:gd name="connsiteY28" fmla="*/ 5507950 h 6219825"/>
              <a:gd name="connsiteX29" fmla="*/ 10939183 w 12192000"/>
              <a:gd name="connsiteY29" fmla="*/ 5722555 h 6219825"/>
              <a:gd name="connsiteX30" fmla="*/ 9985530 w 12192000"/>
              <a:gd name="connsiteY30" fmla="*/ 5902635 h 6219825"/>
              <a:gd name="connsiteX31" fmla="*/ 9186882 w 12192000"/>
              <a:gd name="connsiteY31" fmla="*/ 6018631 h 6219825"/>
              <a:gd name="connsiteX32" fmla="*/ 8578198 w 12192000"/>
              <a:gd name="connsiteY32" fmla="*/ 6088179 h 6219825"/>
              <a:gd name="connsiteX33" fmla="*/ 7864358 w 12192000"/>
              <a:gd name="connsiteY33" fmla="*/ 6149656 h 6219825"/>
              <a:gd name="connsiteX34" fmla="*/ 6935502 w 12192000"/>
              <a:gd name="connsiteY34" fmla="*/ 6201071 h 6219825"/>
              <a:gd name="connsiteX35" fmla="*/ 6477750 w 12192000"/>
              <a:gd name="connsiteY35" fmla="*/ 6214980 h 6219825"/>
              <a:gd name="connsiteX36" fmla="*/ 6362294 w 12192000"/>
              <a:gd name="connsiteY36" fmla="*/ 6219825 h 6219825"/>
              <a:gd name="connsiteX37" fmla="*/ 6057129 w 12192000"/>
              <a:gd name="connsiteY37" fmla="*/ 6219825 h 6219825"/>
              <a:gd name="connsiteX38" fmla="*/ 5977784 w 12192000"/>
              <a:gd name="connsiteY38" fmla="*/ 6215229 h 6219825"/>
              <a:gd name="connsiteX39" fmla="*/ 5265087 w 12192000"/>
              <a:gd name="connsiteY39" fmla="*/ 6178965 h 6219825"/>
              <a:gd name="connsiteX40" fmla="*/ 4346277 w 12192000"/>
              <a:gd name="connsiteY40" fmla="*/ 6116869 h 6219825"/>
              <a:gd name="connsiteX41" fmla="*/ 3373045 w 12192000"/>
              <a:gd name="connsiteY41" fmla="*/ 6018259 h 6219825"/>
              <a:gd name="connsiteX42" fmla="*/ 2362173 w 12192000"/>
              <a:gd name="connsiteY42" fmla="*/ 5899282 h 6219825"/>
              <a:gd name="connsiteX43" fmla="*/ 1233178 w 12192000"/>
              <a:gd name="connsiteY43" fmla="*/ 5726033 h 6219825"/>
              <a:gd name="connsiteX44" fmla="*/ 68500 w 12192000"/>
              <a:gd name="connsiteY44" fmla="*/ 5486226 h 6219825"/>
              <a:gd name="connsiteX45" fmla="*/ 0 w 12192000"/>
              <a:gd name="connsiteY45" fmla="*/ 5468863 h 6219825"/>
              <a:gd name="connsiteX46" fmla="*/ 0 w 12192000"/>
              <a:gd name="connsiteY46" fmla="*/ 5412351 h 6219825"/>
              <a:gd name="connsiteX47" fmla="*/ 72441 w 12192000"/>
              <a:gd name="connsiteY47" fmla="*/ 5431135 h 6219825"/>
              <a:gd name="connsiteX48" fmla="*/ 600716 w 12192000"/>
              <a:gd name="connsiteY48" fmla="*/ 5549555 h 6219825"/>
              <a:gd name="connsiteX49" fmla="*/ 1769512 w 12192000"/>
              <a:gd name="connsiteY49" fmla="*/ 5759811 h 6219825"/>
              <a:gd name="connsiteX50" fmla="*/ 2613554 w 12192000"/>
              <a:gd name="connsiteY50" fmla="*/ 5876802 h 6219825"/>
              <a:gd name="connsiteX51" fmla="*/ 2581134 w 12192000"/>
              <a:gd name="connsiteY51" fmla="*/ 5866867 h 6219825"/>
              <a:gd name="connsiteX52" fmla="*/ 1112635 w 12192000"/>
              <a:gd name="connsiteY52" fmla="*/ 5534031 h 6219825"/>
              <a:gd name="connsiteX53" fmla="*/ 420412 w 12192000"/>
              <a:gd name="connsiteY53" fmla="*/ 5334514 h 6219825"/>
              <a:gd name="connsiteX54" fmla="*/ 0 w 12192000"/>
              <a:gd name="connsiteY54" fmla="*/ 5195539 h 6219825"/>
              <a:gd name="connsiteX55" fmla="*/ 60 w 12192000"/>
              <a:gd name="connsiteY55" fmla="*/ 5105401 h 6219825"/>
              <a:gd name="connsiteX56" fmla="*/ 0 w 12192000"/>
              <a:gd name="connsiteY56" fmla="*/ 5105401 h 6219825"/>
              <a:gd name="connsiteX57" fmla="*/ 0 w 12192000"/>
              <a:gd name="connsiteY57" fmla="*/ 1 h 6219825"/>
              <a:gd name="connsiteX58" fmla="*/ 9834 w 12192000"/>
              <a:gd name="connsiteY58" fmla="*/ 1 h 6219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12192000" h="6219825">
                <a:moveTo>
                  <a:pt x="6789701" y="6151588"/>
                </a:moveTo>
                <a:lnTo>
                  <a:pt x="6788702" y="6151666"/>
                </a:lnTo>
                <a:cubicBezTo>
                  <a:pt x="6788627" y="6151844"/>
                  <a:pt x="6788551" y="6152022"/>
                  <a:pt x="6788476" y="6152200"/>
                </a:cubicBezTo>
                <a:close/>
                <a:moveTo>
                  <a:pt x="9834" y="0"/>
                </a:moveTo>
                <a:lnTo>
                  <a:pt x="12357" y="1"/>
                </a:lnTo>
                <a:lnTo>
                  <a:pt x="12192000" y="1"/>
                </a:lnTo>
                <a:lnTo>
                  <a:pt x="12192000" y="5105401"/>
                </a:lnTo>
                <a:lnTo>
                  <a:pt x="12191716" y="5105401"/>
                </a:lnTo>
                <a:lnTo>
                  <a:pt x="12192000" y="5256977"/>
                </a:lnTo>
                <a:lnTo>
                  <a:pt x="12061096" y="5296034"/>
                </a:lnTo>
                <a:cubicBezTo>
                  <a:pt x="11933500" y="5332263"/>
                  <a:pt x="11805390" y="5366806"/>
                  <a:pt x="11676800" y="5399652"/>
                </a:cubicBezTo>
                <a:cubicBezTo>
                  <a:pt x="11262789" y="5507204"/>
                  <a:pt x="10845343" y="5600846"/>
                  <a:pt x="10425355" y="5683310"/>
                </a:cubicBezTo>
                <a:cubicBezTo>
                  <a:pt x="10092810" y="5748549"/>
                  <a:pt x="9759033" y="5806970"/>
                  <a:pt x="9424022" y="5858546"/>
                </a:cubicBezTo>
                <a:cubicBezTo>
                  <a:pt x="9102997" y="5908224"/>
                  <a:pt x="8781133" y="5952809"/>
                  <a:pt x="8458419" y="5992303"/>
                </a:cubicBezTo>
                <a:cubicBezTo>
                  <a:pt x="8211360" y="6022481"/>
                  <a:pt x="7963792" y="6048065"/>
                  <a:pt x="7715970" y="6072283"/>
                </a:cubicBezTo>
                <a:lnTo>
                  <a:pt x="6951716" y="6138091"/>
                </a:lnTo>
                <a:lnTo>
                  <a:pt x="6936303" y="6140163"/>
                </a:lnTo>
                <a:lnTo>
                  <a:pt x="6790448" y="6151529"/>
                </a:lnTo>
                <a:lnTo>
                  <a:pt x="6799941" y="6153349"/>
                </a:lnTo>
                <a:cubicBezTo>
                  <a:pt x="6811623" y="6153816"/>
                  <a:pt x="6823734" y="6151642"/>
                  <a:pt x="6835432" y="6151642"/>
                </a:cubicBezTo>
                <a:cubicBezTo>
                  <a:pt x="6851580" y="6151642"/>
                  <a:pt x="6867729" y="6149034"/>
                  <a:pt x="6884003" y="6148662"/>
                </a:cubicBezTo>
                <a:cubicBezTo>
                  <a:pt x="7115805" y="6143198"/>
                  <a:pt x="7347351" y="6131026"/>
                  <a:pt x="7578771" y="6116122"/>
                </a:cubicBezTo>
                <a:cubicBezTo>
                  <a:pt x="7927552" y="6093644"/>
                  <a:pt x="8276080" y="6065453"/>
                  <a:pt x="8623845" y="6029188"/>
                </a:cubicBezTo>
                <a:cubicBezTo>
                  <a:pt x="8909939" y="5999878"/>
                  <a:pt x="9195310" y="5965228"/>
                  <a:pt x="9479970" y="5925239"/>
                </a:cubicBezTo>
                <a:cubicBezTo>
                  <a:pt x="9864901" y="5870842"/>
                  <a:pt x="10248014" y="5806101"/>
                  <a:pt x="10629308" y="5731000"/>
                </a:cubicBezTo>
                <a:cubicBezTo>
                  <a:pt x="11090114" y="5639842"/>
                  <a:pt x="11546975" y="5532291"/>
                  <a:pt x="11998498" y="5404869"/>
                </a:cubicBezTo>
                <a:lnTo>
                  <a:pt x="12192000" y="5347846"/>
                </a:lnTo>
                <a:lnTo>
                  <a:pt x="12192000" y="5402606"/>
                </a:lnTo>
                <a:lnTo>
                  <a:pt x="11829257" y="5507950"/>
                </a:lnTo>
                <a:cubicBezTo>
                  <a:pt x="11534769" y="5587680"/>
                  <a:pt x="11238120" y="5658596"/>
                  <a:pt x="10939183" y="5722555"/>
                </a:cubicBezTo>
                <a:cubicBezTo>
                  <a:pt x="10622824" y="5790365"/>
                  <a:pt x="10304941" y="5850387"/>
                  <a:pt x="9985530" y="5902635"/>
                </a:cubicBezTo>
                <a:cubicBezTo>
                  <a:pt x="9720036" y="5946102"/>
                  <a:pt x="9453814" y="5984764"/>
                  <a:pt x="9186882" y="6018631"/>
                </a:cubicBezTo>
                <a:cubicBezTo>
                  <a:pt x="8984197" y="6044216"/>
                  <a:pt x="8781514" y="6068309"/>
                  <a:pt x="8578198" y="6088179"/>
                </a:cubicBezTo>
                <a:lnTo>
                  <a:pt x="7864358" y="6149656"/>
                </a:lnTo>
                <a:cubicBezTo>
                  <a:pt x="7554994" y="6172009"/>
                  <a:pt x="7245502" y="6189895"/>
                  <a:pt x="6935502" y="6201071"/>
                </a:cubicBezTo>
                <a:lnTo>
                  <a:pt x="6477750" y="6214980"/>
                </a:lnTo>
                <a:cubicBezTo>
                  <a:pt x="6439195" y="6212895"/>
                  <a:pt x="6400529" y="6214521"/>
                  <a:pt x="6362294" y="6219825"/>
                </a:cubicBezTo>
                <a:lnTo>
                  <a:pt x="6057129" y="6219825"/>
                </a:lnTo>
                <a:lnTo>
                  <a:pt x="5977784" y="6215229"/>
                </a:lnTo>
                <a:lnTo>
                  <a:pt x="5265087" y="6178965"/>
                </a:lnTo>
                <a:cubicBezTo>
                  <a:pt x="4958267" y="6166544"/>
                  <a:pt x="4651826" y="6146055"/>
                  <a:pt x="4346277" y="6116869"/>
                </a:cubicBezTo>
                <a:lnTo>
                  <a:pt x="3373045" y="6018259"/>
                </a:lnTo>
                <a:cubicBezTo>
                  <a:pt x="3035412" y="5983982"/>
                  <a:pt x="2698456" y="5944327"/>
                  <a:pt x="2362173" y="5899282"/>
                </a:cubicBezTo>
                <a:cubicBezTo>
                  <a:pt x="1984692" y="5849108"/>
                  <a:pt x="1608364" y="5791358"/>
                  <a:pt x="1233178" y="5726033"/>
                </a:cubicBezTo>
                <a:cubicBezTo>
                  <a:pt x="842181" y="5657291"/>
                  <a:pt x="453758" y="5578770"/>
                  <a:pt x="68500" y="5486226"/>
                </a:cubicBezTo>
                <a:lnTo>
                  <a:pt x="0" y="5468863"/>
                </a:lnTo>
                <a:lnTo>
                  <a:pt x="0" y="5412351"/>
                </a:lnTo>
                <a:lnTo>
                  <a:pt x="72441" y="5431135"/>
                </a:lnTo>
                <a:cubicBezTo>
                  <a:pt x="247961" y="5473331"/>
                  <a:pt x="424164" y="5512608"/>
                  <a:pt x="600716" y="5549555"/>
                </a:cubicBezTo>
                <a:cubicBezTo>
                  <a:pt x="988279" y="5630403"/>
                  <a:pt x="1378133" y="5699330"/>
                  <a:pt x="1769512" y="5759811"/>
                </a:cubicBezTo>
                <a:cubicBezTo>
                  <a:pt x="2052426" y="5803406"/>
                  <a:pt x="2335725" y="5843519"/>
                  <a:pt x="2613554" y="5876802"/>
                </a:cubicBezTo>
                <a:cubicBezTo>
                  <a:pt x="2605544" y="5879410"/>
                  <a:pt x="2594611" y="5869350"/>
                  <a:pt x="2581134" y="5866867"/>
                </a:cubicBezTo>
                <a:cubicBezTo>
                  <a:pt x="2087178" y="5774877"/>
                  <a:pt x="1597684" y="5663937"/>
                  <a:pt x="1112635" y="5534031"/>
                </a:cubicBezTo>
                <a:cubicBezTo>
                  <a:pt x="880453" y="5471934"/>
                  <a:pt x="649713" y="5405428"/>
                  <a:pt x="420412" y="5334514"/>
                </a:cubicBezTo>
                <a:lnTo>
                  <a:pt x="0" y="5195539"/>
                </a:lnTo>
                <a:lnTo>
                  <a:pt x="60" y="5105401"/>
                </a:lnTo>
                <a:lnTo>
                  <a:pt x="0" y="5105401"/>
                </a:lnTo>
                <a:lnTo>
                  <a:pt x="0" y="1"/>
                </a:lnTo>
                <a:lnTo>
                  <a:pt x="9834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pic>
        <p:nvPicPr>
          <p:cNvPr id="6" name="Segnaposto contenuto 3" descr="Immagine che contiene testo, elettronica, schermata, Carattere&#10;&#10;Il contenuto generato dall&amp;#39;IA potrebbe non essere corretto.">
            <a:extLst>
              <a:ext uri="{FF2B5EF4-FFF2-40B4-BE49-F238E27FC236}">
                <a16:creationId xmlns:a16="http://schemas.microsoft.com/office/drawing/2014/main" id="{FF8A596B-4EDE-2CBD-C246-849ABA6B62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1291" y="333487"/>
            <a:ext cx="8403203" cy="5335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3607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1E020063-2385-44AC-BD67-258E1F0B9F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E014A0B-5338-4077-AFE9-A90D04D449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8127680-150F-4A90-9950-F663925781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05" y="-1"/>
            <a:ext cx="3362070" cy="2522849"/>
            <a:chOff x="-305" y="-1"/>
            <a:chExt cx="3832880" cy="2876136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5088F97A-8362-4967-B664-D748B846EC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30F9DEDE-4318-412A-81C5-C8C90F6897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09E97DE9-7844-4707-8928-1CD88ADB72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endParaRPr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EC58954E-44A5-4A0D-97A9-8A2BB43D68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466920E5-8640-4C24-A775-8647637094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 flipH="1">
            <a:off x="10185732" y="4852038"/>
            <a:ext cx="2151670" cy="1860256"/>
            <a:chOff x="-305" y="-4155"/>
            <a:chExt cx="2514948" cy="2174333"/>
          </a:xfrm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2CBA3142-5A82-43CE-87A2-EB14B17A51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AEF5A1C7-9938-4A33-A5A4-2B05353B31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endParaRPr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262A936D-E9F6-4A68-82C2-1D1CC77722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endParaRPr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C68A9229-BBBE-4934-9700-BA72A1BB03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endParaRPr>
            </a:p>
          </p:txBody>
        </p:sp>
      </p:grpSp>
      <p:pic>
        <p:nvPicPr>
          <p:cNvPr id="2" name="Immagine 1">
            <a:extLst>
              <a:ext uri="{FF2B5EF4-FFF2-40B4-BE49-F238E27FC236}">
                <a16:creationId xmlns:a16="http://schemas.microsoft.com/office/drawing/2014/main" id="{E8244745-0283-C35F-5A1C-2ED2BFDB52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2476" y="326572"/>
            <a:ext cx="9027048" cy="6204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87167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500B4A4-B1F1-41EA-886A-B8A210DBCA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E55A99C-0BDC-4DBE-8E40-9FA66F629F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91540"/>
            <a:ext cx="722376" cy="5071110"/>
          </a:xfrm>
          <a:prstGeom prst="rect">
            <a:avLst/>
          </a:prstGeom>
          <a:solidFill>
            <a:srgbClr val="4C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C6CD578D-D3F7-C1BE-A074-E0DD4B99784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28524" y="269375"/>
            <a:ext cx="10534951" cy="6314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5083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542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90022C9A-0103-3493-953D-9BFA7EDFAED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80869" y="694970"/>
            <a:ext cx="10430262" cy="5468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3397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6258F736-B256-8039-9DC6-F4E49A5C5A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12068638" y="0"/>
            <a:ext cx="123362" cy="6858000"/>
            <a:chOff x="12068638" y="0"/>
            <a:chExt cx="123362" cy="685800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0B4520A-996E-330C-99DA-69CA4D89E9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0"/>
              <a:ext cx="123362" cy="6858000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5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C8FA945-E356-695F-18D6-CAD4EF34FE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3527553"/>
              <a:ext cx="123362" cy="3330447"/>
            </a:xfrm>
            <a:prstGeom prst="rect">
              <a:avLst/>
            </a:prstGeom>
            <a:gradFill>
              <a:gsLst>
                <a:gs pos="1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endParaRP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ED0AABBA-A7B3-86A5-6C7C-24FEEE8D61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609" y="187325"/>
            <a:ext cx="10998781" cy="6483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5067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8BACF1A8-22E3-9C2F-A765-9E2CCBA3A2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8773" y="244348"/>
            <a:ext cx="10054454" cy="6369303"/>
          </a:xfrm>
          <a:prstGeom prst="rect">
            <a:avLst/>
          </a:prstGeom>
        </p:spPr>
      </p:pic>
      <p:grpSp>
        <p:nvGrpSpPr>
          <p:cNvPr id="18" name="Group 10">
            <a:extLst>
              <a:ext uri="{FF2B5EF4-FFF2-40B4-BE49-F238E27FC236}">
                <a16:creationId xmlns:a16="http://schemas.microsoft.com/office/drawing/2014/main" id="{31C49F18-8757-4E87-5C2E-9D6D7B82BA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5025" y="6737718"/>
            <a:ext cx="12207200" cy="123363"/>
            <a:chOff x="-5025" y="6737718"/>
            <a:chExt cx="12207200" cy="123363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25C84D91-E5BF-B919-ACEF-4A25262CEE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 flipH="1">
              <a:off x="6036894" y="695800"/>
              <a:ext cx="123362" cy="12207199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endParaRPr>
            </a:p>
          </p:txBody>
        </p:sp>
        <p:sp>
          <p:nvSpPr>
            <p:cNvPr id="19" name="Rectangle 12">
              <a:extLst>
                <a:ext uri="{FF2B5EF4-FFF2-40B4-BE49-F238E27FC236}">
                  <a16:creationId xmlns:a16="http://schemas.microsoft.com/office/drawing/2014/main" id="{DD889E38-27CA-E23F-B646-8D7B4BB17D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9176406" y="3835311"/>
              <a:ext cx="123362" cy="5928176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890103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C361BAC9-A3AB-EE76-BA1E-69CDC4B774C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64009" y="340304"/>
            <a:ext cx="9863215" cy="6176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03403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" name="Rectangle 8">
            <a:extLst>
              <a:ext uri="{FF2B5EF4-FFF2-40B4-BE49-F238E27FC236}">
                <a16:creationId xmlns:a16="http://schemas.microsoft.com/office/drawing/2014/main" id="{E722B2DD-E14D-4972-9D98-5D6E61B1B2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0CFB124C-4B0C-4A81-8633-17257B1516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82006" y="569844"/>
            <a:ext cx="8427988" cy="5649981"/>
          </a:xfrm>
          <a:prstGeom prst="rect">
            <a:avLst/>
          </a:prstGeom>
          <a:ln>
            <a:noFill/>
          </a:ln>
          <a:effectLst>
            <a:outerShdw blurRad="317500" dist="317500" dir="7140000" sx="95000" sy="95000" algn="t" rotWithShape="0">
              <a:srgbClr val="000000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1276B5F1-CE3C-15BF-EC4E-2BD058C1932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162"/>
          <a:stretch>
            <a:fillRect/>
          </a:stretch>
        </p:blipFill>
        <p:spPr>
          <a:xfrm>
            <a:off x="-582" y="-1656"/>
            <a:ext cx="12182272" cy="6854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23649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2F15A2D-2324-487D-A02A-BF46C5C580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31" name="Right Triangle 10">
            <a:extLst>
              <a:ext uri="{FF2B5EF4-FFF2-40B4-BE49-F238E27FC236}">
                <a16:creationId xmlns:a16="http://schemas.microsoft.com/office/drawing/2014/main" id="{2AEAFA59-923A-4F54-8B49-44C970BCC3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32" name="Rectangle 12">
            <a:extLst>
              <a:ext uri="{FF2B5EF4-FFF2-40B4-BE49-F238E27FC236}">
                <a16:creationId xmlns:a16="http://schemas.microsoft.com/office/drawing/2014/main" id="{C37E9D4B-7BFA-4D10-B666-547BAC4994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04D40D63-D47A-E0BE-A8CB-EA06F9149B2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61303" y="745182"/>
            <a:ext cx="9865994" cy="5364067"/>
          </a:xfrm>
          <a:prstGeom prst="rect">
            <a:avLst/>
          </a:prstGeom>
          <a:ln>
            <a:solidFill>
              <a:srgbClr val="00B0F0"/>
            </a:solidFill>
          </a:ln>
        </p:spPr>
      </p:pic>
    </p:spTree>
    <p:extLst>
      <p:ext uri="{BB962C8B-B14F-4D97-AF65-F5344CB8AC3E}">
        <p14:creationId xmlns:p14="http://schemas.microsoft.com/office/powerpoint/2010/main" val="31235078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B43B811C-481D-E95A-21B9-C15B5DC96B4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8600" y="137986"/>
            <a:ext cx="11654799" cy="6582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3605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E2BA2BD9-7B54-4190-8F06-3EF3658A00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B9910D29-A517-C434-0066-F07969135C0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2524" b="13206"/>
          <a:stretch>
            <a:fillRect/>
          </a:stretch>
        </p:blipFill>
        <p:spPr>
          <a:xfrm>
            <a:off x="20" y="10"/>
            <a:ext cx="12191979" cy="6857988"/>
          </a:xfrm>
          <a:prstGeom prst="rect">
            <a:avLst/>
          </a:prstGeom>
          <a:effectLst>
            <a:outerShdw blurRad="596900" dist="330200" dir="8820000" sx="87000" sy="87000" algn="ctr" rotWithShape="0">
              <a:srgbClr val="000000">
                <a:alpha val="29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213799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E731014C-701A-6C05-8D3D-D5E41CF577D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" y="0"/>
            <a:ext cx="1230922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3664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E89C0C78-ADDF-9D84-9411-10C33285DC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8817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45E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69082E97-7835-2592-22D4-EEAA9922079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93042" y="636354"/>
            <a:ext cx="10605916" cy="5585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6971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E2BA2BD9-7B54-4190-8F06-3EF3658A00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4886BD07-8AA8-F79D-6590-0D57CCEFDAD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" y="0"/>
            <a:ext cx="12191999" cy="6885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9255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CC35C1F-6C2F-9124-DBFA-46EF1E0E26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9259" y="370728"/>
            <a:ext cx="11053483" cy="1342370"/>
          </a:xfrm>
        </p:spPr>
        <p:txBody>
          <a:bodyPr/>
          <a:lstStyle/>
          <a:p>
            <a:r>
              <a:rPr lang="it-IT" dirty="0">
                <a:ea typeface="+mj-lt"/>
                <a:cs typeface="+mj-lt"/>
              </a:rPr>
              <a:t>New Feature: </a:t>
            </a:r>
            <a:r>
              <a:rPr lang="it-IT" dirty="0" err="1">
                <a:ea typeface="+mj-lt"/>
                <a:cs typeface="+mj-lt"/>
              </a:rPr>
              <a:t>Automatic</a:t>
            </a:r>
            <a:r>
              <a:rPr lang="it-IT" dirty="0">
                <a:ea typeface="+mj-lt"/>
                <a:cs typeface="+mj-lt"/>
              </a:rPr>
              <a:t> Dictionary </a:t>
            </a:r>
            <a:r>
              <a:rPr lang="it-IT" dirty="0" err="1">
                <a:ea typeface="+mj-lt"/>
                <a:cs typeface="+mj-lt"/>
              </a:rPr>
              <a:t>Suggestions</a:t>
            </a:r>
            <a:endParaRPr lang="it-IT" dirty="0" err="1"/>
          </a:p>
        </p:txBody>
      </p:sp>
      <p:graphicFrame>
        <p:nvGraphicFramePr>
          <p:cNvPr id="5" name="Segnaposto contenuto 2">
            <a:extLst>
              <a:ext uri="{FF2B5EF4-FFF2-40B4-BE49-F238E27FC236}">
                <a16:creationId xmlns:a16="http://schemas.microsoft.com/office/drawing/2014/main" id="{7FA3B0A8-5506-00A4-13AF-1F276398416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06580940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733193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D3F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11BF334B-8C8B-F148-1E17-3C9CD25505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75000" y="643467"/>
            <a:ext cx="10442000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13868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1ADCD36-08DE-89E6-776E-0346B017760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9081" y="189085"/>
            <a:ext cx="11473838" cy="6479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7421117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webextensions/_rels/taskpanes.xml.rels><?xml version="1.0" encoding="UTF-8" standalone="yes"?>
<Relationships xmlns="http://schemas.openxmlformats.org/package/2006/relationships"><Relationship Id="rId2" Type="http://schemas.microsoft.com/office/2011/relationships/webextension" Target="webextension2.xml"/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0">
    <wetp:webextensionref xmlns:r="http://schemas.openxmlformats.org/officeDocument/2006/relationships" r:id="rId1"/>
  </wetp:taskpane>
  <wetp:taskpane dockstate="right" visibility="0" width="350" row="0">
    <wetp:webextensionref xmlns:r="http://schemas.openxmlformats.org/officeDocument/2006/relationships" r:id="rId2"/>
  </wetp:taskpane>
</wetp:taskpanes>
</file>

<file path=ppt/webextensions/webextension1.xml><?xml version="1.0" encoding="utf-8"?>
<we:webextension xmlns:we="http://schemas.microsoft.com/office/webextensions/webextension/2010/11" id="{2A115C10-7546-AF4D-A9B3-4273097FFB8B}">
  <we:reference id="wa200005566" version="3.0.1.2" store="en-GB" storeType="OMEX"/>
  <we:alternateReferences>
    <we:reference id="wa200005566" version="3.0.1.2" store="wa200005566" storeType="OMEX"/>
  </we:alternateReferences>
  <we:properties>
    <we:property name="theme" value="{&quot;name&quot;:&quot;Blue&quot;,&quot;color&quot;:&quot;#425B7A&quot;,&quot;colorPalette&quot;:[&quot;313131&quot;,&quot;FFFFFF&quot;,&quot;313131&quot;,&quot;FFFFFF&quot;,&quot;425B7A&quot;,&quot;54749A&quot;,&quot;7CACC4&quot;,&quot;C7D9E5&quot;,&quot;DAE6EE&quot;,&quot;EFF4F7&quot;,&quot;BFBFBF&quot;,&quot;7E7E7E&quot;],&quot;previewImages&quot;:[&quot;https://cpp.appsdowonders.com/assets/SlideTitle-cambridge.dc92cf37.webp&quot;,&quot;https://cpp.appsdowonders.com/assets/SlideAgenda-cambridge.c368c89f.webp&quot;,&quot;https://cpp.appsdowonders.com/assets/SlideTextbox1V1-cambridge.2c9b0704.webp&quot;,&quot;https://cpp.appsdowonders.com/assets/SlideTextbox3V1-cambridge.c6f71146.webp&quot;,&quot;https://cpp.appsdowonders.com/assets/SlideTable-cambridge.ef355fb9.webp&quot;,&quot;https://cpp.appsdowonders.com/assets/SlideTimelineV1-cambridge.bd29cf50.webp&quot;],&quot;isDefault&quot;:true,&quot;previewAnimation&quot;:&quot;https://cpp.appsdowonders.com/assets/cambridge-preview.55391714.gif&quot;,&quot;index&quot;:0,&quot;template&quot;:&quot;Cambridge&quot;}"/>
  </we:properties>
  <we:bindings/>
  <we:snapshot xmlns:r="http://schemas.openxmlformats.org/officeDocument/2006/relationships"/>
</we:webextension>
</file>

<file path=ppt/webextensions/webextension2.xml><?xml version="1.0" encoding="utf-8"?>
<we:webextension xmlns:we="http://schemas.microsoft.com/office/webextensions/webextension/2010/11" id="{FD528F63-CC04-C24D-AC66-4DE2FF96FA11}">
  <we:reference id="wa200005669" version="2.0.0.0" store="en-GB" storeType="OMEX"/>
  <we:alternateReferences>
    <we:reference id="wa200005669" version="2.0.0.0" store="wa200005669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596</TotalTime>
  <Words>28</Words>
  <Application>Microsoft Macintosh PowerPoint</Application>
  <PresentationFormat>Widescreen</PresentationFormat>
  <Paragraphs>6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22</vt:i4>
      </vt:variant>
    </vt:vector>
  </HeadingPairs>
  <TitlesOfParts>
    <vt:vector size="28" baseType="lpstr">
      <vt:lpstr>Aptos</vt:lpstr>
      <vt:lpstr>Aptos Display</vt:lpstr>
      <vt:lpstr>Arial</vt:lpstr>
      <vt:lpstr>Gill Sans MT</vt:lpstr>
      <vt:lpstr>Parcel</vt:lpstr>
      <vt:lpstr>Tema di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New Feature: Automatic Dictionary Suggestions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Francesco Angeloni</dc:creator>
  <cp:lastModifiedBy>francesco angeloni</cp:lastModifiedBy>
  <cp:revision>38</cp:revision>
  <dcterms:created xsi:type="dcterms:W3CDTF">2026-07-22T12:35:29Z</dcterms:created>
  <dcterms:modified xsi:type="dcterms:W3CDTF">2026-07-24T12:31:28Z</dcterms:modified>
</cp:coreProperties>
</file>