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61" r:id="rId5"/>
    <p:sldId id="277" r:id="rId6"/>
    <p:sldId id="297" r:id="rId7"/>
    <p:sldId id="296" r:id="rId8"/>
    <p:sldId id="278" r:id="rId9"/>
    <p:sldId id="280" r:id="rId10"/>
    <p:sldId id="281" r:id="rId11"/>
    <p:sldId id="282" r:id="rId12"/>
    <p:sldId id="283" r:id="rId13"/>
    <p:sldId id="284" r:id="rId14"/>
    <p:sldId id="285" r:id="rId15"/>
    <p:sldId id="287" r:id="rId16"/>
    <p:sldId id="301" r:id="rId17"/>
    <p:sldId id="302" r:id="rId18"/>
    <p:sldId id="290" r:id="rId19"/>
    <p:sldId id="292" r:id="rId20"/>
    <p:sldId id="303" r:id="rId21"/>
    <p:sldId id="293" r:id="rId22"/>
    <p:sldId id="295" r:id="rId23"/>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C626"/>
    <a:srgbClr val="372235"/>
    <a:srgbClr val="2B231E"/>
    <a:srgbClr val="DDEBED"/>
    <a:srgbClr val="2C232A"/>
    <a:srgbClr val="F7F6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315" autoAdjust="0"/>
  </p:normalViewPr>
  <p:slideViewPr>
    <p:cSldViewPr snapToGrid="0" snapToObjects="1">
      <p:cViewPr varScale="1">
        <p:scale>
          <a:sx n="100" d="100"/>
          <a:sy n="100" d="100"/>
        </p:scale>
        <p:origin x="990" y="78"/>
      </p:cViewPr>
      <p:guideLst/>
    </p:cSldViewPr>
  </p:slideViewPr>
  <p:notesTextViewPr>
    <p:cViewPr>
      <p:scale>
        <a:sx n="1" d="1"/>
        <a:sy n="1" d="1"/>
      </p:scale>
      <p:origin x="0" y="0"/>
    </p:cViewPr>
  </p:notesTextViewPr>
  <p:notesViewPr>
    <p:cSldViewPr snapToGrid="0" snapToObjects="1">
      <p:cViewPr varScale="1">
        <p:scale>
          <a:sx n="155" d="100"/>
          <a:sy n="155" d="100"/>
        </p:scale>
        <p:origin x="543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rien Van Mulders" userId="527409db-507f-408d-95d3-9b5d4e8ac09b" providerId="ADAL" clId="{E397787E-1C65-4F18-BE49-50AA2CA831B4}"/>
    <pc:docChg chg="undo redo custSel addSld delSld modSld">
      <pc:chgData name="Katrien Van Mulders" userId="527409db-507f-408d-95d3-9b5d4e8ac09b" providerId="ADAL" clId="{E397787E-1C65-4F18-BE49-50AA2CA831B4}" dt="2026-07-24T21:43:33.591" v="11873" actId="47"/>
      <pc:docMkLst>
        <pc:docMk/>
      </pc:docMkLst>
      <pc:sldChg chg="addSp delSp modSp add mod modNotesTx">
        <pc:chgData name="Katrien Van Mulders" userId="527409db-507f-408d-95d3-9b5d4e8ac09b" providerId="ADAL" clId="{E397787E-1C65-4F18-BE49-50AA2CA831B4}" dt="2026-07-21T11:39:19.302" v="10192" actId="6549"/>
        <pc:sldMkLst>
          <pc:docMk/>
          <pc:sldMk cId="2804713671" sldId="277"/>
        </pc:sldMkLst>
        <pc:spChg chg="add mod">
          <ac:chgData name="Katrien Van Mulders" userId="527409db-507f-408d-95d3-9b5d4e8ac09b" providerId="ADAL" clId="{E397787E-1C65-4F18-BE49-50AA2CA831B4}" dt="2026-07-21T11:36:34.227" v="10167" actId="1035"/>
          <ac:spMkLst>
            <pc:docMk/>
            <pc:sldMk cId="2804713671" sldId="277"/>
            <ac:spMk id="15" creationId="{FB84F20E-A953-2B2C-CA30-33B4211CB243}"/>
          </ac:spMkLst>
        </pc:spChg>
        <pc:spChg chg="add mod">
          <ac:chgData name="Katrien Van Mulders" userId="527409db-507f-408d-95d3-9b5d4e8ac09b" providerId="ADAL" clId="{E397787E-1C65-4F18-BE49-50AA2CA831B4}" dt="2026-07-21T11:39:19.302" v="10192" actId="6549"/>
          <ac:spMkLst>
            <pc:docMk/>
            <pc:sldMk cId="2804713671" sldId="277"/>
            <ac:spMk id="32" creationId="{D7FF9272-B3B1-398A-EE53-0497C0412CD2}"/>
          </ac:spMkLst>
        </pc:spChg>
        <pc:picChg chg="add mod">
          <ac:chgData name="Katrien Van Mulders" userId="527409db-507f-408d-95d3-9b5d4e8ac09b" providerId="ADAL" clId="{E397787E-1C65-4F18-BE49-50AA2CA831B4}" dt="2026-07-21T11:29:55.557" v="9937" actId="1036"/>
          <ac:picMkLst>
            <pc:docMk/>
            <pc:sldMk cId="2804713671" sldId="277"/>
            <ac:picMk id="3" creationId="{E9CFF64D-6BF7-5776-6C43-2DBFE88B9F17}"/>
          </ac:picMkLst>
        </pc:picChg>
      </pc:sldChg>
      <pc:sldChg chg="addSp delSp modSp add mod modNotesTx">
        <pc:chgData name="Katrien Van Mulders" userId="527409db-507f-408d-95d3-9b5d4e8ac09b" providerId="ADAL" clId="{E397787E-1C65-4F18-BE49-50AA2CA831B4}" dt="2026-07-21T13:29:09.677" v="11346" actId="20577"/>
        <pc:sldMkLst>
          <pc:docMk/>
          <pc:sldMk cId="454965046" sldId="278"/>
        </pc:sldMkLst>
        <pc:spChg chg="mod">
          <ac:chgData name="Katrien Van Mulders" userId="527409db-507f-408d-95d3-9b5d4e8ac09b" providerId="ADAL" clId="{E397787E-1C65-4F18-BE49-50AA2CA831B4}" dt="2026-07-06T12:47:16.922" v="2164" actId="255"/>
          <ac:spMkLst>
            <pc:docMk/>
            <pc:sldMk cId="454965046" sldId="278"/>
            <ac:spMk id="2" creationId="{1F4B96D6-3335-2AE8-AA81-07F26FFAD397}"/>
          </ac:spMkLst>
        </pc:spChg>
        <pc:spChg chg="add mod">
          <ac:chgData name="Katrien Van Mulders" userId="527409db-507f-408d-95d3-9b5d4e8ac09b" providerId="ADAL" clId="{E397787E-1C65-4F18-BE49-50AA2CA831B4}" dt="2026-07-06T11:25:33.262" v="429" actId="207"/>
          <ac:spMkLst>
            <pc:docMk/>
            <pc:sldMk cId="454965046" sldId="278"/>
            <ac:spMk id="6" creationId="{3CCAD190-F9D0-0EA2-6780-EFF18CBC095A}"/>
          </ac:spMkLst>
        </pc:spChg>
        <pc:spChg chg="add mod">
          <ac:chgData name="Katrien Van Mulders" userId="527409db-507f-408d-95d3-9b5d4e8ac09b" providerId="ADAL" clId="{E397787E-1C65-4F18-BE49-50AA2CA831B4}" dt="2026-07-07T11:34:25.994" v="9345" actId="20577"/>
          <ac:spMkLst>
            <pc:docMk/>
            <pc:sldMk cId="454965046" sldId="278"/>
            <ac:spMk id="9" creationId="{5BFE455D-DB75-55DE-C876-6D54D2F2D75A}"/>
          </ac:spMkLst>
        </pc:spChg>
        <pc:spChg chg="add mod">
          <ac:chgData name="Katrien Van Mulders" userId="527409db-507f-408d-95d3-9b5d4e8ac09b" providerId="ADAL" clId="{E397787E-1C65-4F18-BE49-50AA2CA831B4}" dt="2026-07-21T11:49:57.888" v="10235" actId="6549"/>
          <ac:spMkLst>
            <pc:docMk/>
            <pc:sldMk cId="454965046" sldId="278"/>
            <ac:spMk id="11" creationId="{BA216888-3B87-952D-49CC-1F5F0CD9BD68}"/>
          </ac:spMkLst>
        </pc:spChg>
        <pc:spChg chg="add mod">
          <ac:chgData name="Katrien Van Mulders" userId="527409db-507f-408d-95d3-9b5d4e8ac09b" providerId="ADAL" clId="{E397787E-1C65-4F18-BE49-50AA2CA831B4}" dt="2026-07-06T11:27:35.635" v="443" actId="207"/>
          <ac:spMkLst>
            <pc:docMk/>
            <pc:sldMk cId="454965046" sldId="278"/>
            <ac:spMk id="13" creationId="{F0118279-9711-58B7-48B3-13C74A18B074}"/>
          </ac:spMkLst>
        </pc:spChg>
        <pc:spChg chg="add mod">
          <ac:chgData name="Katrien Van Mulders" userId="527409db-507f-408d-95d3-9b5d4e8ac09b" providerId="ADAL" clId="{E397787E-1C65-4F18-BE49-50AA2CA831B4}" dt="2026-07-06T11:28:23.649" v="469" actId="20577"/>
          <ac:spMkLst>
            <pc:docMk/>
            <pc:sldMk cId="454965046" sldId="278"/>
            <ac:spMk id="15" creationId="{F5485C1D-EA3F-6631-B5BB-05D2E346182C}"/>
          </ac:spMkLst>
        </pc:spChg>
        <pc:spChg chg="add">
          <ac:chgData name="Katrien Van Mulders" userId="527409db-507f-408d-95d3-9b5d4e8ac09b" providerId="ADAL" clId="{E397787E-1C65-4F18-BE49-50AA2CA831B4}" dt="2026-07-06T11:19:46.365" v="321" actId="22"/>
          <ac:spMkLst>
            <pc:docMk/>
            <pc:sldMk cId="454965046" sldId="278"/>
            <ac:spMk id="17" creationId="{6C2E8ECF-34BC-ECEA-88F8-6748EFBACF24}"/>
          </ac:spMkLst>
        </pc:spChg>
        <pc:spChg chg="add mod ord">
          <ac:chgData name="Katrien Van Mulders" userId="527409db-507f-408d-95d3-9b5d4e8ac09b" providerId="ADAL" clId="{E397787E-1C65-4F18-BE49-50AA2CA831B4}" dt="2026-07-06T11:50:58.913" v="863" actId="6549"/>
          <ac:spMkLst>
            <pc:docMk/>
            <pc:sldMk cId="454965046" sldId="278"/>
            <ac:spMk id="26" creationId="{F2D734C4-AE90-7803-A5FB-10D157F473E7}"/>
          </ac:spMkLst>
        </pc:spChg>
        <pc:spChg chg="add mod">
          <ac:chgData name="Katrien Van Mulders" userId="527409db-507f-408d-95d3-9b5d4e8ac09b" providerId="ADAL" clId="{E397787E-1C65-4F18-BE49-50AA2CA831B4}" dt="2026-07-06T11:46:17.057" v="846" actId="207"/>
          <ac:spMkLst>
            <pc:docMk/>
            <pc:sldMk cId="454965046" sldId="278"/>
            <ac:spMk id="29" creationId="{257BFD1F-DA84-22F9-D462-856DD5AC36BC}"/>
          </ac:spMkLst>
        </pc:spChg>
        <pc:spChg chg="add mod">
          <ac:chgData name="Katrien Van Mulders" userId="527409db-507f-408d-95d3-9b5d4e8ac09b" providerId="ADAL" clId="{E397787E-1C65-4F18-BE49-50AA2CA831B4}" dt="2026-07-06T11:46:02.096" v="843" actId="1076"/>
          <ac:spMkLst>
            <pc:docMk/>
            <pc:sldMk cId="454965046" sldId="278"/>
            <ac:spMk id="30" creationId="{D09D6D13-D7EC-624E-4CF7-83ADF0888535}"/>
          </ac:spMkLst>
        </pc:spChg>
        <pc:spChg chg="add mod">
          <ac:chgData name="Katrien Van Mulders" userId="527409db-507f-408d-95d3-9b5d4e8ac09b" providerId="ADAL" clId="{E397787E-1C65-4F18-BE49-50AA2CA831B4}" dt="2026-07-06T11:51:46.031" v="917" actId="20577"/>
          <ac:spMkLst>
            <pc:docMk/>
            <pc:sldMk cId="454965046" sldId="278"/>
            <ac:spMk id="31" creationId="{5D4B9DC5-355C-D319-DEBC-920F82C1F1AD}"/>
          </ac:spMkLst>
        </pc:spChg>
        <pc:spChg chg="add mod">
          <ac:chgData name="Katrien Van Mulders" userId="527409db-507f-408d-95d3-9b5d4e8ac09b" providerId="ADAL" clId="{E397787E-1C65-4F18-BE49-50AA2CA831B4}" dt="2026-07-07T11:34:30.150" v="9361" actId="6549"/>
          <ac:spMkLst>
            <pc:docMk/>
            <pc:sldMk cId="454965046" sldId="278"/>
            <ac:spMk id="33" creationId="{74794404-53CC-5AB2-0765-B4827E456C51}"/>
          </ac:spMkLst>
        </pc:spChg>
      </pc:sldChg>
      <pc:sldChg chg="addSp delSp modSp add mod modNotesTx">
        <pc:chgData name="Katrien Van Mulders" userId="527409db-507f-408d-95d3-9b5d4e8ac09b" providerId="ADAL" clId="{E397787E-1C65-4F18-BE49-50AA2CA831B4}" dt="2026-07-21T11:46:28.949" v="10218" actId="1076"/>
        <pc:sldMkLst>
          <pc:docMk/>
          <pc:sldMk cId="4077443760" sldId="280"/>
        </pc:sldMkLst>
        <pc:spChg chg="mod">
          <ac:chgData name="Katrien Van Mulders" userId="527409db-507f-408d-95d3-9b5d4e8ac09b" providerId="ADAL" clId="{E397787E-1C65-4F18-BE49-50AA2CA831B4}" dt="2026-07-06T12:47:37.218" v="2187" actId="255"/>
          <ac:spMkLst>
            <pc:docMk/>
            <pc:sldMk cId="4077443760" sldId="280"/>
            <ac:spMk id="2" creationId="{AED8196D-04C8-AF24-D5F7-836D68551F1E}"/>
          </ac:spMkLst>
        </pc:spChg>
        <pc:spChg chg="mod">
          <ac:chgData name="Katrien Van Mulders" userId="527409db-507f-408d-95d3-9b5d4e8ac09b" providerId="ADAL" clId="{E397787E-1C65-4F18-BE49-50AA2CA831B4}" dt="2026-07-06T12:09:17.723" v="1402" actId="6549"/>
          <ac:spMkLst>
            <pc:docMk/>
            <pc:sldMk cId="4077443760" sldId="280"/>
            <ac:spMk id="5" creationId="{E75E7AA4-BB60-95FD-9336-2A80F0555FA8}"/>
          </ac:spMkLst>
        </pc:spChg>
        <pc:spChg chg="add mod">
          <ac:chgData name="Katrien Van Mulders" userId="527409db-507f-408d-95d3-9b5d4e8ac09b" providerId="ADAL" clId="{E397787E-1C65-4F18-BE49-50AA2CA831B4}" dt="2026-07-07T11:11:52.508" v="9205" actId="6549"/>
          <ac:spMkLst>
            <pc:docMk/>
            <pc:sldMk cId="4077443760" sldId="280"/>
            <ac:spMk id="6" creationId="{FD087CB0-C281-1BBF-468A-D4529182DF3B}"/>
          </ac:spMkLst>
        </pc:spChg>
        <pc:picChg chg="add mod">
          <ac:chgData name="Katrien Van Mulders" userId="527409db-507f-408d-95d3-9b5d4e8ac09b" providerId="ADAL" clId="{E397787E-1C65-4F18-BE49-50AA2CA831B4}" dt="2026-07-21T11:46:28.949" v="10218" actId="1076"/>
          <ac:picMkLst>
            <pc:docMk/>
            <pc:sldMk cId="4077443760" sldId="280"/>
            <ac:picMk id="10" creationId="{27DCCE27-01DE-DB91-A2C3-1F29691A48F5}"/>
          </ac:picMkLst>
        </pc:picChg>
      </pc:sldChg>
      <pc:sldChg chg="addSp delSp modSp add mod modNotesTx">
        <pc:chgData name="Katrien Van Mulders" userId="527409db-507f-408d-95d3-9b5d4e8ac09b" providerId="ADAL" clId="{E397787E-1C65-4F18-BE49-50AA2CA831B4}" dt="2026-07-21T11:54:39.782" v="10342" actId="478"/>
        <pc:sldMkLst>
          <pc:docMk/>
          <pc:sldMk cId="1705924322" sldId="281"/>
        </pc:sldMkLst>
        <pc:spChg chg="mod">
          <ac:chgData name="Katrien Van Mulders" userId="527409db-507f-408d-95d3-9b5d4e8ac09b" providerId="ADAL" clId="{E397787E-1C65-4F18-BE49-50AA2CA831B4}" dt="2026-07-06T12:48:05.745" v="2222" actId="255"/>
          <ac:spMkLst>
            <pc:docMk/>
            <pc:sldMk cId="1705924322" sldId="281"/>
            <ac:spMk id="2" creationId="{140F06D9-DFB3-F40C-9B8A-21C0A489AA05}"/>
          </ac:spMkLst>
        </pc:spChg>
        <pc:spChg chg="mod">
          <ac:chgData name="Katrien Van Mulders" userId="527409db-507f-408d-95d3-9b5d4e8ac09b" providerId="ADAL" clId="{E397787E-1C65-4F18-BE49-50AA2CA831B4}" dt="2026-07-06T12:48:12.683" v="2242" actId="1035"/>
          <ac:spMkLst>
            <pc:docMk/>
            <pc:sldMk cId="1705924322" sldId="281"/>
            <ac:spMk id="6" creationId="{54909969-1609-F683-7C34-BA9FA7D63965}"/>
          </ac:spMkLst>
        </pc:spChg>
        <pc:spChg chg="add mod">
          <ac:chgData name="Katrien Van Mulders" userId="527409db-507f-408d-95d3-9b5d4e8ac09b" providerId="ADAL" clId="{E397787E-1C65-4F18-BE49-50AA2CA831B4}" dt="2026-07-21T11:53:52.499" v="10274" actId="1036"/>
          <ac:spMkLst>
            <pc:docMk/>
            <pc:sldMk cId="1705924322" sldId="281"/>
            <ac:spMk id="7" creationId="{8530E168-BE3C-8E69-CBEE-B38118D2A697}"/>
          </ac:spMkLst>
        </pc:spChg>
        <pc:spChg chg="add mod">
          <ac:chgData name="Katrien Van Mulders" userId="527409db-507f-408d-95d3-9b5d4e8ac09b" providerId="ADAL" clId="{E397787E-1C65-4F18-BE49-50AA2CA831B4}" dt="2026-07-21T11:53:43.589" v="10244" actId="14100"/>
          <ac:spMkLst>
            <pc:docMk/>
            <pc:sldMk cId="1705924322" sldId="281"/>
            <ac:spMk id="10" creationId="{5ABAD869-794E-F77C-E182-300E2C8929E3}"/>
          </ac:spMkLst>
        </pc:spChg>
        <pc:spChg chg="add mod">
          <ac:chgData name="Katrien Van Mulders" userId="527409db-507f-408d-95d3-9b5d4e8ac09b" providerId="ADAL" clId="{E397787E-1C65-4F18-BE49-50AA2CA831B4}" dt="2026-07-21T11:54:03.298" v="10326" actId="1037"/>
          <ac:spMkLst>
            <pc:docMk/>
            <pc:sldMk cId="1705924322" sldId="281"/>
            <ac:spMk id="11" creationId="{56ECFC6A-547A-5C43-78A6-9267280E0593}"/>
          </ac:spMkLst>
        </pc:spChg>
        <pc:spChg chg="add mod">
          <ac:chgData name="Katrien Van Mulders" userId="527409db-507f-408d-95d3-9b5d4e8ac09b" providerId="ADAL" clId="{E397787E-1C65-4F18-BE49-50AA2CA831B4}" dt="2026-07-21T11:54:15.732" v="10333" actId="1036"/>
          <ac:spMkLst>
            <pc:docMk/>
            <pc:sldMk cId="1705924322" sldId="281"/>
            <ac:spMk id="15" creationId="{C90A0777-36A4-6911-4EBA-07D7E8A2FC13}"/>
          </ac:spMkLst>
        </pc:spChg>
        <pc:spChg chg="add mod">
          <ac:chgData name="Katrien Van Mulders" userId="527409db-507f-408d-95d3-9b5d4e8ac09b" providerId="ADAL" clId="{E397787E-1C65-4F18-BE49-50AA2CA831B4}" dt="2026-07-21T11:54:30.678" v="10339" actId="1035"/>
          <ac:spMkLst>
            <pc:docMk/>
            <pc:sldMk cId="1705924322" sldId="281"/>
            <ac:spMk id="18" creationId="{D8CFF6D4-3E46-E46E-F48E-4B4DEBC826FB}"/>
          </ac:spMkLst>
        </pc:spChg>
        <pc:spChg chg="add mod">
          <ac:chgData name="Katrien Van Mulders" userId="527409db-507f-408d-95d3-9b5d4e8ac09b" providerId="ADAL" clId="{E397787E-1C65-4F18-BE49-50AA2CA831B4}" dt="2026-07-21T11:54:38.495" v="10341" actId="1076"/>
          <ac:spMkLst>
            <pc:docMk/>
            <pc:sldMk cId="1705924322" sldId="281"/>
            <ac:spMk id="19" creationId="{3919AD9B-814C-8A7C-4D05-F619F73486E4}"/>
          </ac:spMkLst>
        </pc:spChg>
        <pc:picChg chg="add mod">
          <ac:chgData name="Katrien Van Mulders" userId="527409db-507f-408d-95d3-9b5d4e8ac09b" providerId="ADAL" clId="{E397787E-1C65-4F18-BE49-50AA2CA831B4}" dt="2026-07-21T11:53:34.571" v="10242" actId="1076"/>
          <ac:picMkLst>
            <pc:docMk/>
            <pc:sldMk cId="1705924322" sldId="281"/>
            <ac:picMk id="9" creationId="{F0938BFB-E1DA-23B9-66DF-E2E3EFE5B958}"/>
          </ac:picMkLst>
        </pc:picChg>
      </pc:sldChg>
      <pc:sldChg chg="addSp delSp modSp add mod">
        <pc:chgData name="Katrien Van Mulders" userId="527409db-507f-408d-95d3-9b5d4e8ac09b" providerId="ADAL" clId="{E397787E-1C65-4F18-BE49-50AA2CA831B4}" dt="2026-07-23T12:49:10.452" v="11835" actId="6549"/>
        <pc:sldMkLst>
          <pc:docMk/>
          <pc:sldMk cId="2548800150" sldId="282"/>
        </pc:sldMkLst>
        <pc:spChg chg="mod">
          <ac:chgData name="Katrien Van Mulders" userId="527409db-507f-408d-95d3-9b5d4e8ac09b" providerId="ADAL" clId="{E397787E-1C65-4F18-BE49-50AA2CA831B4}" dt="2026-07-06T12:48:32.899" v="2245" actId="20577"/>
          <ac:spMkLst>
            <pc:docMk/>
            <pc:sldMk cId="2548800150" sldId="282"/>
            <ac:spMk id="2" creationId="{07DC5C70-D2E7-1BAF-3767-A27BDEF96185}"/>
          </ac:spMkLst>
        </pc:spChg>
        <pc:spChg chg="mod">
          <ac:chgData name="Katrien Van Mulders" userId="527409db-507f-408d-95d3-9b5d4e8ac09b" providerId="ADAL" clId="{E397787E-1C65-4F18-BE49-50AA2CA831B4}" dt="2026-07-06T12:50:15.840" v="2557" actId="1035"/>
          <ac:spMkLst>
            <pc:docMk/>
            <pc:sldMk cId="2548800150" sldId="282"/>
            <ac:spMk id="6" creationId="{DDE2F2F5-DAED-C5E8-0F8C-C3A4ADA4D86E}"/>
          </ac:spMkLst>
        </pc:spChg>
        <pc:spChg chg="add mod">
          <ac:chgData name="Katrien Van Mulders" userId="527409db-507f-408d-95d3-9b5d4e8ac09b" providerId="ADAL" clId="{E397787E-1C65-4F18-BE49-50AA2CA831B4}" dt="2026-07-06T17:18:15.569" v="7132" actId="1038"/>
          <ac:spMkLst>
            <pc:docMk/>
            <pc:sldMk cId="2548800150" sldId="282"/>
            <ac:spMk id="11" creationId="{6668C1E0-540D-BDFF-9060-132D993F0342}"/>
          </ac:spMkLst>
        </pc:spChg>
        <pc:spChg chg="mod">
          <ac:chgData name="Katrien Van Mulders" userId="527409db-507f-408d-95d3-9b5d4e8ac09b" providerId="ADAL" clId="{E397787E-1C65-4F18-BE49-50AA2CA831B4}" dt="2026-07-23T12:49:10.452" v="11835" actId="6549"/>
          <ac:spMkLst>
            <pc:docMk/>
            <pc:sldMk cId="2548800150" sldId="282"/>
            <ac:spMk id="13" creationId="{88B6B587-6776-B079-D9F4-D43BEDB43AC1}"/>
          </ac:spMkLst>
        </pc:spChg>
        <pc:spChg chg="add mod">
          <ac:chgData name="Katrien Van Mulders" userId="527409db-507f-408d-95d3-9b5d4e8ac09b" providerId="ADAL" clId="{E397787E-1C65-4F18-BE49-50AA2CA831B4}" dt="2026-07-06T12:52:48.139" v="2648" actId="1037"/>
          <ac:spMkLst>
            <pc:docMk/>
            <pc:sldMk cId="2548800150" sldId="282"/>
            <ac:spMk id="15" creationId="{7DDAFC20-2769-5F70-648C-87A624D81742}"/>
          </ac:spMkLst>
        </pc:spChg>
        <pc:spChg chg="add mod">
          <ac:chgData name="Katrien Van Mulders" userId="527409db-507f-408d-95d3-9b5d4e8ac09b" providerId="ADAL" clId="{E397787E-1C65-4F18-BE49-50AA2CA831B4}" dt="2026-07-06T17:18:23.629" v="7148" actId="1038"/>
          <ac:spMkLst>
            <pc:docMk/>
            <pc:sldMk cId="2548800150" sldId="282"/>
            <ac:spMk id="17" creationId="{1B1A9ED4-B50A-E5F7-8DC5-43EEA0355597}"/>
          </ac:spMkLst>
        </pc:spChg>
        <pc:spChg chg="add mod">
          <ac:chgData name="Katrien Van Mulders" userId="527409db-507f-408d-95d3-9b5d4e8ac09b" providerId="ADAL" clId="{E397787E-1C65-4F18-BE49-50AA2CA831B4}" dt="2026-07-06T17:18:17.911" v="7134" actId="1076"/>
          <ac:spMkLst>
            <pc:docMk/>
            <pc:sldMk cId="2548800150" sldId="282"/>
            <ac:spMk id="19" creationId="{F49B898F-EAC4-1133-CC65-BE8AD16539D9}"/>
          </ac:spMkLst>
        </pc:spChg>
        <pc:spChg chg="mod">
          <ac:chgData name="Katrien Van Mulders" userId="527409db-507f-408d-95d3-9b5d4e8ac09b" providerId="ADAL" clId="{E397787E-1C65-4F18-BE49-50AA2CA831B4}" dt="2026-07-06T12:54:18.535" v="2719" actId="6549"/>
          <ac:spMkLst>
            <pc:docMk/>
            <pc:sldMk cId="2548800150" sldId="282"/>
            <ac:spMk id="21" creationId="{2A6AAE52-106A-27BD-EAF0-98174721B685}"/>
          </ac:spMkLst>
        </pc:spChg>
        <pc:spChg chg="add mod">
          <ac:chgData name="Katrien Van Mulders" userId="527409db-507f-408d-95d3-9b5d4e8ac09b" providerId="ADAL" clId="{E397787E-1C65-4F18-BE49-50AA2CA831B4}" dt="2026-07-06T17:18:29.885" v="7162" actId="1038"/>
          <ac:spMkLst>
            <pc:docMk/>
            <pc:sldMk cId="2548800150" sldId="282"/>
            <ac:spMk id="22" creationId="{2F886BF5-6678-07B0-2386-628CB2475135}"/>
          </ac:spMkLst>
        </pc:spChg>
        <pc:spChg chg="mod">
          <ac:chgData name="Katrien Van Mulders" userId="527409db-507f-408d-95d3-9b5d4e8ac09b" providerId="ADAL" clId="{E397787E-1C65-4F18-BE49-50AA2CA831B4}" dt="2026-07-06T12:53:09.416" v="2651" actId="207"/>
          <ac:spMkLst>
            <pc:docMk/>
            <pc:sldMk cId="2548800150" sldId="282"/>
            <ac:spMk id="23" creationId="{92AAB241-7AF7-9A14-997B-41A507884325}"/>
          </ac:spMkLst>
        </pc:spChg>
        <pc:spChg chg="mod">
          <ac:chgData name="Katrien Van Mulders" userId="527409db-507f-408d-95d3-9b5d4e8ac09b" providerId="ADAL" clId="{E397787E-1C65-4F18-BE49-50AA2CA831B4}" dt="2026-07-06T12:52:48.139" v="2648" actId="1037"/>
          <ac:spMkLst>
            <pc:docMk/>
            <pc:sldMk cId="2548800150" sldId="282"/>
            <ac:spMk id="24" creationId="{8E1765D5-D3CA-D0E1-6560-8A8147E213C9}"/>
          </ac:spMkLst>
        </pc:spChg>
        <pc:spChg chg="add mod">
          <ac:chgData name="Katrien Van Mulders" userId="527409db-507f-408d-95d3-9b5d4e8ac09b" providerId="ADAL" clId="{E397787E-1C65-4F18-BE49-50AA2CA831B4}" dt="2026-07-21T12:00:37.198" v="10442" actId="1035"/>
          <ac:spMkLst>
            <pc:docMk/>
            <pc:sldMk cId="2548800150" sldId="282"/>
            <ac:spMk id="28" creationId="{C5B432E3-5B17-67B5-7948-DF762734FB5D}"/>
          </ac:spMkLst>
        </pc:spChg>
      </pc:sldChg>
      <pc:sldChg chg="addSp modSp add mod modNotesTx">
        <pc:chgData name="Katrien Van Mulders" userId="527409db-507f-408d-95d3-9b5d4e8ac09b" providerId="ADAL" clId="{E397787E-1C65-4F18-BE49-50AA2CA831B4}" dt="2026-07-24T10:40:07.963" v="11849" actId="6549"/>
        <pc:sldMkLst>
          <pc:docMk/>
          <pc:sldMk cId="1535060248" sldId="283"/>
        </pc:sldMkLst>
        <pc:spChg chg="add mod">
          <ac:chgData name="Katrien Van Mulders" userId="527409db-507f-408d-95d3-9b5d4e8ac09b" providerId="ADAL" clId="{E397787E-1C65-4F18-BE49-50AA2CA831B4}" dt="2026-07-21T11:55:37.840" v="10375" actId="1035"/>
          <ac:spMkLst>
            <pc:docMk/>
            <pc:sldMk cId="1535060248" sldId="283"/>
            <ac:spMk id="7" creationId="{9D6F0C54-59A8-5285-D8D5-5CD8CAF0BC6B}"/>
          </ac:spMkLst>
        </pc:spChg>
        <pc:spChg chg="mod">
          <ac:chgData name="Katrien Van Mulders" userId="527409db-507f-408d-95d3-9b5d4e8ac09b" providerId="ADAL" clId="{E397787E-1C65-4F18-BE49-50AA2CA831B4}" dt="2026-07-06T17:17:56.473" v="7092" actId="1038"/>
          <ac:spMkLst>
            <pc:docMk/>
            <pc:sldMk cId="1535060248" sldId="283"/>
            <ac:spMk id="11" creationId="{5A772843-9B06-4DEB-39C4-0784C52EAD07}"/>
          </ac:spMkLst>
        </pc:spChg>
        <pc:spChg chg="mod">
          <ac:chgData name="Katrien Van Mulders" userId="527409db-507f-408d-95d3-9b5d4e8ac09b" providerId="ADAL" clId="{E397787E-1C65-4F18-BE49-50AA2CA831B4}" dt="2026-07-24T10:40:07.963" v="11849" actId="6549"/>
          <ac:spMkLst>
            <pc:docMk/>
            <pc:sldMk cId="1535060248" sldId="283"/>
            <ac:spMk id="13" creationId="{E5A08BA1-FC30-42DA-F549-5744A3A23A3F}"/>
          </ac:spMkLst>
        </pc:spChg>
        <pc:spChg chg="mod">
          <ac:chgData name="Katrien Van Mulders" userId="527409db-507f-408d-95d3-9b5d4e8ac09b" providerId="ADAL" clId="{E397787E-1C65-4F18-BE49-50AA2CA831B4}" dt="2026-07-06T17:18:00.823" v="7105" actId="1038"/>
          <ac:spMkLst>
            <pc:docMk/>
            <pc:sldMk cId="1535060248" sldId="283"/>
            <ac:spMk id="17" creationId="{4348089C-BA4D-0754-89EA-FE83F10B6F56}"/>
          </ac:spMkLst>
        </pc:spChg>
        <pc:spChg chg="mod">
          <ac:chgData name="Katrien Van Mulders" userId="527409db-507f-408d-95d3-9b5d4e8ac09b" providerId="ADAL" clId="{E397787E-1C65-4F18-BE49-50AA2CA831B4}" dt="2026-07-06T17:18:05.943" v="7118" actId="1038"/>
          <ac:spMkLst>
            <pc:docMk/>
            <pc:sldMk cId="1535060248" sldId="283"/>
            <ac:spMk id="22" creationId="{D00827AC-6781-9E92-4EEC-127722CB0230}"/>
          </ac:spMkLst>
        </pc:spChg>
        <pc:spChg chg="mod">
          <ac:chgData name="Katrien Van Mulders" userId="527409db-507f-408d-95d3-9b5d4e8ac09b" providerId="ADAL" clId="{E397787E-1C65-4F18-BE49-50AA2CA831B4}" dt="2026-07-21T12:00:40.467" v="10447" actId="1035"/>
          <ac:spMkLst>
            <pc:docMk/>
            <pc:sldMk cId="1535060248" sldId="283"/>
            <ac:spMk id="28" creationId="{02D25A8D-871F-6173-5E5D-7F8D44B7D7E8}"/>
          </ac:spMkLst>
        </pc:spChg>
        <pc:picChg chg="mod">
          <ac:chgData name="Katrien Van Mulders" userId="527409db-507f-408d-95d3-9b5d4e8ac09b" providerId="ADAL" clId="{E397787E-1C65-4F18-BE49-50AA2CA831B4}" dt="2026-07-21T12:00:42.007" v="10449" actId="1035"/>
          <ac:picMkLst>
            <pc:docMk/>
            <pc:sldMk cId="1535060248" sldId="283"/>
            <ac:picMk id="35" creationId="{CE1DCE30-28BA-87D8-0356-BB9F4F98D235}"/>
          </ac:picMkLst>
        </pc:picChg>
      </pc:sldChg>
      <pc:sldChg chg="addSp delSp modSp add mod modNotesTx">
        <pc:chgData name="Katrien Van Mulders" userId="527409db-507f-408d-95d3-9b5d4e8ac09b" providerId="ADAL" clId="{E397787E-1C65-4F18-BE49-50AA2CA831B4}" dt="2026-07-23T12:41:45.681" v="11815" actId="6549"/>
        <pc:sldMkLst>
          <pc:docMk/>
          <pc:sldMk cId="3636047802" sldId="284"/>
        </pc:sldMkLst>
        <pc:spChg chg="add mod">
          <ac:chgData name="Katrien Van Mulders" userId="527409db-507f-408d-95d3-9b5d4e8ac09b" providerId="ADAL" clId="{E397787E-1C65-4F18-BE49-50AA2CA831B4}" dt="2026-07-21T12:00:28.685" v="10437" actId="1076"/>
          <ac:spMkLst>
            <pc:docMk/>
            <pc:sldMk cId="3636047802" sldId="284"/>
            <ac:spMk id="10" creationId="{E8C016F2-8C84-BCF1-661E-86B77C56696F}"/>
          </ac:spMkLst>
        </pc:spChg>
        <pc:spChg chg="mod">
          <ac:chgData name="Katrien Van Mulders" userId="527409db-507f-408d-95d3-9b5d4e8ac09b" providerId="ADAL" clId="{E397787E-1C65-4F18-BE49-50AA2CA831B4}" dt="2026-07-06T17:17:14.912" v="7050" actId="1037"/>
          <ac:spMkLst>
            <pc:docMk/>
            <pc:sldMk cId="3636047802" sldId="284"/>
            <ac:spMk id="11" creationId="{C343286D-34CF-5C7E-3C97-99E70773BFCA}"/>
          </ac:spMkLst>
        </pc:spChg>
        <pc:spChg chg="mod">
          <ac:chgData name="Katrien Van Mulders" userId="527409db-507f-408d-95d3-9b5d4e8ac09b" providerId="ADAL" clId="{E397787E-1C65-4F18-BE49-50AA2CA831B4}" dt="2026-07-23T12:41:45.681" v="11815" actId="6549"/>
          <ac:spMkLst>
            <pc:docMk/>
            <pc:sldMk cId="3636047802" sldId="284"/>
            <ac:spMk id="13" creationId="{B9A38992-F3CE-FC56-2773-89FD8D8113AB}"/>
          </ac:spMkLst>
        </pc:spChg>
        <pc:spChg chg="add mod">
          <ac:chgData name="Katrien Van Mulders" userId="527409db-507f-408d-95d3-9b5d4e8ac09b" providerId="ADAL" clId="{E397787E-1C65-4F18-BE49-50AA2CA831B4}" dt="2026-07-21T12:01:49.960" v="10461" actId="208"/>
          <ac:spMkLst>
            <pc:docMk/>
            <pc:sldMk cId="3636047802" sldId="284"/>
            <ac:spMk id="16" creationId="{E3F0CAFC-0A31-1BF0-E15B-687B78E9208C}"/>
          </ac:spMkLst>
        </pc:spChg>
        <pc:spChg chg="mod">
          <ac:chgData name="Katrien Van Mulders" userId="527409db-507f-408d-95d3-9b5d4e8ac09b" providerId="ADAL" clId="{E397787E-1C65-4F18-BE49-50AA2CA831B4}" dt="2026-07-06T17:17:33.659" v="7063" actId="1038"/>
          <ac:spMkLst>
            <pc:docMk/>
            <pc:sldMk cId="3636047802" sldId="284"/>
            <ac:spMk id="17" creationId="{B9B2E211-C890-E0D3-0B5F-E96E4299D1CF}"/>
          </ac:spMkLst>
        </pc:spChg>
        <pc:spChg chg="add mod">
          <ac:chgData name="Katrien Van Mulders" userId="527409db-507f-408d-95d3-9b5d4e8ac09b" providerId="ADAL" clId="{E397787E-1C65-4F18-BE49-50AA2CA831B4}" dt="2026-07-21T12:02:08.303" v="10468" actId="1035"/>
          <ac:spMkLst>
            <pc:docMk/>
            <pc:sldMk cId="3636047802" sldId="284"/>
            <ac:spMk id="20" creationId="{AFE10EBE-942D-D623-C2F6-58A2438F5C5C}"/>
          </ac:spMkLst>
        </pc:spChg>
        <pc:spChg chg="mod">
          <ac:chgData name="Katrien Van Mulders" userId="527409db-507f-408d-95d3-9b5d4e8ac09b" providerId="ADAL" clId="{E397787E-1C65-4F18-BE49-50AA2CA831B4}" dt="2026-07-06T17:17:41.596" v="7076" actId="1038"/>
          <ac:spMkLst>
            <pc:docMk/>
            <pc:sldMk cId="3636047802" sldId="284"/>
            <ac:spMk id="22" creationId="{0D9F2EA4-DE5D-3AF9-AF06-8BCC8378A4B3}"/>
          </ac:spMkLst>
        </pc:spChg>
        <pc:spChg chg="mod">
          <ac:chgData name="Katrien Van Mulders" userId="527409db-507f-408d-95d3-9b5d4e8ac09b" providerId="ADAL" clId="{E397787E-1C65-4F18-BE49-50AA2CA831B4}" dt="2026-07-21T12:00:44.995" v="10454" actId="1035"/>
          <ac:spMkLst>
            <pc:docMk/>
            <pc:sldMk cId="3636047802" sldId="284"/>
            <ac:spMk id="28" creationId="{695558BB-9F23-6B68-3DB9-0F8C021964CD}"/>
          </ac:spMkLst>
        </pc:spChg>
        <pc:picChg chg="add mod ord">
          <ac:chgData name="Katrien Van Mulders" userId="527409db-507f-408d-95d3-9b5d4e8ac09b" providerId="ADAL" clId="{E397787E-1C65-4F18-BE49-50AA2CA831B4}" dt="2026-07-21T12:01:07.964" v="10457" actId="166"/>
          <ac:picMkLst>
            <pc:docMk/>
            <pc:sldMk cId="3636047802" sldId="284"/>
            <ac:picMk id="8" creationId="{68AF2B64-D0DC-3218-A699-11AE8966C494}"/>
          </ac:picMkLst>
        </pc:picChg>
        <pc:picChg chg="add mod">
          <ac:chgData name="Katrien Van Mulders" userId="527409db-507f-408d-95d3-9b5d4e8ac09b" providerId="ADAL" clId="{E397787E-1C65-4F18-BE49-50AA2CA831B4}" dt="2026-07-21T12:01:03.658" v="10456" actId="1076"/>
          <ac:picMkLst>
            <pc:docMk/>
            <pc:sldMk cId="3636047802" sldId="284"/>
            <ac:picMk id="12" creationId="{BDDB1F9C-65D0-F7AC-090E-1DCD79CCD20C}"/>
          </ac:picMkLst>
        </pc:picChg>
      </pc:sldChg>
      <pc:sldChg chg="addSp delSp modSp add mod modNotesTx">
        <pc:chgData name="Katrien Van Mulders" userId="527409db-507f-408d-95d3-9b5d4e8ac09b" providerId="ADAL" clId="{E397787E-1C65-4F18-BE49-50AA2CA831B4}" dt="2026-07-24T10:40:18.201" v="11867" actId="6549"/>
        <pc:sldMkLst>
          <pc:docMk/>
          <pc:sldMk cId="1277985694" sldId="285"/>
        </pc:sldMkLst>
        <pc:spChg chg="mod">
          <ac:chgData name="Katrien Van Mulders" userId="527409db-507f-408d-95d3-9b5d4e8ac09b" providerId="ADAL" clId="{E397787E-1C65-4F18-BE49-50AA2CA831B4}" dt="2026-07-06T14:44:51.938" v="5695" actId="1038"/>
          <ac:spMkLst>
            <pc:docMk/>
            <pc:sldMk cId="1277985694" sldId="285"/>
            <ac:spMk id="11" creationId="{A8567E17-9B33-F2EE-407D-19A0E3840E86}"/>
          </ac:spMkLst>
        </pc:spChg>
        <pc:spChg chg="mod">
          <ac:chgData name="Katrien Van Mulders" userId="527409db-507f-408d-95d3-9b5d4e8ac09b" providerId="ADAL" clId="{E397787E-1C65-4F18-BE49-50AA2CA831B4}" dt="2026-07-24T10:40:18.201" v="11867" actId="6549"/>
          <ac:spMkLst>
            <pc:docMk/>
            <pc:sldMk cId="1277985694" sldId="285"/>
            <ac:spMk id="13" creationId="{07BD34D1-01A8-4ED9-9C42-8F232120DEEB}"/>
          </ac:spMkLst>
        </pc:spChg>
        <pc:spChg chg="add mod">
          <ac:chgData name="Katrien Van Mulders" userId="527409db-507f-408d-95d3-9b5d4e8ac09b" providerId="ADAL" clId="{E397787E-1C65-4F18-BE49-50AA2CA831B4}" dt="2026-07-21T12:05:10.558" v="10483" actId="14100"/>
          <ac:spMkLst>
            <pc:docMk/>
            <pc:sldMk cId="1277985694" sldId="285"/>
            <ac:spMk id="16" creationId="{71022BA5-E38D-5D47-F6B6-089B41EDD4EE}"/>
          </ac:spMkLst>
        </pc:spChg>
        <pc:spChg chg="mod">
          <ac:chgData name="Katrien Van Mulders" userId="527409db-507f-408d-95d3-9b5d4e8ac09b" providerId="ADAL" clId="{E397787E-1C65-4F18-BE49-50AA2CA831B4}" dt="2026-07-06T14:44:55.818" v="5702" actId="1038"/>
          <ac:spMkLst>
            <pc:docMk/>
            <pc:sldMk cId="1277985694" sldId="285"/>
            <ac:spMk id="17" creationId="{B29FBF11-AF71-B9F1-671C-14C18E790ED0}"/>
          </ac:spMkLst>
        </pc:spChg>
        <pc:spChg chg="add mod">
          <ac:chgData name="Katrien Van Mulders" userId="527409db-507f-408d-95d3-9b5d4e8ac09b" providerId="ADAL" clId="{E397787E-1C65-4F18-BE49-50AA2CA831B4}" dt="2026-07-21T12:18:04.191" v="10588" actId="1035"/>
          <ac:spMkLst>
            <pc:docMk/>
            <pc:sldMk cId="1277985694" sldId="285"/>
            <ac:spMk id="18" creationId="{D4A4AF97-A933-2C8C-2E22-300C80292CA6}"/>
          </ac:spMkLst>
        </pc:spChg>
        <pc:spChg chg="mod">
          <ac:chgData name="Katrien Van Mulders" userId="527409db-507f-408d-95d3-9b5d4e8ac09b" providerId="ADAL" clId="{E397787E-1C65-4F18-BE49-50AA2CA831B4}" dt="2026-07-06T14:44:59.579" v="5709" actId="1038"/>
          <ac:spMkLst>
            <pc:docMk/>
            <pc:sldMk cId="1277985694" sldId="285"/>
            <ac:spMk id="22" creationId="{F46D4323-C760-522D-82EF-EB729A4ADD08}"/>
          </ac:spMkLst>
        </pc:spChg>
        <pc:spChg chg="add mod">
          <ac:chgData name="Katrien Van Mulders" userId="527409db-507f-408d-95d3-9b5d4e8ac09b" providerId="ADAL" clId="{E397787E-1C65-4F18-BE49-50AA2CA831B4}" dt="2026-07-21T12:05:43.609" v="10495" actId="14100"/>
          <ac:spMkLst>
            <pc:docMk/>
            <pc:sldMk cId="1277985694" sldId="285"/>
            <ac:spMk id="25" creationId="{454D31F4-46E6-28E8-7DD0-AC04EE7EF96F}"/>
          </ac:spMkLst>
        </pc:spChg>
        <pc:spChg chg="add mod">
          <ac:chgData name="Katrien Van Mulders" userId="527409db-507f-408d-95d3-9b5d4e8ac09b" providerId="ADAL" clId="{E397787E-1C65-4F18-BE49-50AA2CA831B4}" dt="2026-07-21T12:05:36.499" v="10491" actId="1038"/>
          <ac:spMkLst>
            <pc:docMk/>
            <pc:sldMk cId="1277985694" sldId="285"/>
            <ac:spMk id="27" creationId="{40FC77E6-F870-89C3-D6F8-608C30722D66}"/>
          </ac:spMkLst>
        </pc:spChg>
        <pc:picChg chg="add mod ord">
          <ac:chgData name="Katrien Van Mulders" userId="527409db-507f-408d-95d3-9b5d4e8ac09b" providerId="ADAL" clId="{E397787E-1C65-4F18-BE49-50AA2CA831B4}" dt="2026-07-21T12:18:30.349" v="10591" actId="166"/>
          <ac:picMkLst>
            <pc:docMk/>
            <pc:sldMk cId="1277985694" sldId="285"/>
            <ac:picMk id="8" creationId="{70D16440-0770-2CB1-AC2B-D939944FDBC6}"/>
          </ac:picMkLst>
        </pc:picChg>
        <pc:picChg chg="add mod">
          <ac:chgData name="Katrien Van Mulders" userId="527409db-507f-408d-95d3-9b5d4e8ac09b" providerId="ADAL" clId="{E397787E-1C65-4F18-BE49-50AA2CA831B4}" dt="2026-07-21T12:18:28.004" v="10590" actId="1076"/>
          <ac:picMkLst>
            <pc:docMk/>
            <pc:sldMk cId="1277985694" sldId="285"/>
            <ac:picMk id="30" creationId="{5E540F1B-031E-0591-3702-156829E24E69}"/>
          </ac:picMkLst>
        </pc:picChg>
      </pc:sldChg>
      <pc:sldChg chg="addSp delSp modSp add mod modNotesTx">
        <pc:chgData name="Katrien Van Mulders" userId="527409db-507f-408d-95d3-9b5d4e8ac09b" providerId="ADAL" clId="{E397787E-1C65-4F18-BE49-50AA2CA831B4}" dt="2026-07-21T12:31:30.187" v="11187" actId="20577"/>
        <pc:sldMkLst>
          <pc:docMk/>
          <pc:sldMk cId="918256699" sldId="287"/>
        </pc:sldMkLst>
        <pc:spChg chg="mod">
          <ac:chgData name="Katrien Van Mulders" userId="527409db-507f-408d-95d3-9b5d4e8ac09b" providerId="ADAL" clId="{E397787E-1C65-4F18-BE49-50AA2CA831B4}" dt="2026-07-06T13:21:29.584" v="3286" actId="20577"/>
          <ac:spMkLst>
            <pc:docMk/>
            <pc:sldMk cId="918256699" sldId="287"/>
            <ac:spMk id="2" creationId="{8855B034-57C7-0CDA-9BBC-DA10B23557F8}"/>
          </ac:spMkLst>
        </pc:spChg>
        <pc:spChg chg="add mod">
          <ac:chgData name="Katrien Van Mulders" userId="527409db-507f-408d-95d3-9b5d4e8ac09b" providerId="ADAL" clId="{E397787E-1C65-4F18-BE49-50AA2CA831B4}" dt="2026-07-21T12:19:55.913" v="10628" actId="1036"/>
          <ac:spMkLst>
            <pc:docMk/>
            <pc:sldMk cId="918256699" sldId="287"/>
            <ac:spMk id="3" creationId="{B84AC238-7506-17EA-EDE0-F9924EA6F797}"/>
          </ac:spMkLst>
        </pc:spChg>
        <pc:spChg chg="mod">
          <ac:chgData name="Katrien Van Mulders" userId="527409db-507f-408d-95d3-9b5d4e8ac09b" providerId="ADAL" clId="{E397787E-1C65-4F18-BE49-50AA2CA831B4}" dt="2026-07-06T13:22:21.445" v="3495" actId="14100"/>
          <ac:spMkLst>
            <pc:docMk/>
            <pc:sldMk cId="918256699" sldId="287"/>
            <ac:spMk id="6" creationId="{7F188170-F02D-C296-D24C-268D36F16C9B}"/>
          </ac:spMkLst>
        </pc:spChg>
        <pc:spChg chg="add mod">
          <ac:chgData name="Katrien Van Mulders" userId="527409db-507f-408d-95d3-9b5d4e8ac09b" providerId="ADAL" clId="{E397787E-1C65-4F18-BE49-50AA2CA831B4}" dt="2026-07-21T12:19:55.913" v="10628" actId="1036"/>
          <ac:spMkLst>
            <pc:docMk/>
            <pc:sldMk cId="918256699" sldId="287"/>
            <ac:spMk id="7" creationId="{39F1EB4F-D85D-5659-A5BB-3B37B150EB52}"/>
          </ac:spMkLst>
        </pc:spChg>
        <pc:spChg chg="add mod">
          <ac:chgData name="Katrien Van Mulders" userId="527409db-507f-408d-95d3-9b5d4e8ac09b" providerId="ADAL" clId="{E397787E-1C65-4F18-BE49-50AA2CA831B4}" dt="2026-07-21T12:19:55.913" v="10628" actId="1036"/>
          <ac:spMkLst>
            <pc:docMk/>
            <pc:sldMk cId="918256699" sldId="287"/>
            <ac:spMk id="8" creationId="{27D112C2-C22E-D1D3-D03D-03C8D237F0D8}"/>
          </ac:spMkLst>
        </pc:spChg>
        <pc:spChg chg="add del mod">
          <ac:chgData name="Katrien Van Mulders" userId="527409db-507f-408d-95d3-9b5d4e8ac09b" providerId="ADAL" clId="{E397787E-1C65-4F18-BE49-50AA2CA831B4}" dt="2026-07-21T12:19:55.913" v="10628" actId="1036"/>
          <ac:spMkLst>
            <pc:docMk/>
            <pc:sldMk cId="918256699" sldId="287"/>
            <ac:spMk id="9" creationId="{320593C8-DD3E-54CD-264F-03894B812FEE}"/>
          </ac:spMkLst>
        </pc:spChg>
        <pc:spChg chg="add mod">
          <ac:chgData name="Katrien Van Mulders" userId="527409db-507f-408d-95d3-9b5d4e8ac09b" providerId="ADAL" clId="{E397787E-1C65-4F18-BE49-50AA2CA831B4}" dt="2026-07-21T12:20:05.678" v="10671" actId="1036"/>
          <ac:spMkLst>
            <pc:docMk/>
            <pc:sldMk cId="918256699" sldId="287"/>
            <ac:spMk id="10" creationId="{745823C7-B77C-C64D-A31C-2943B66FE6FB}"/>
          </ac:spMkLst>
        </pc:spChg>
      </pc:sldChg>
      <pc:sldChg chg="addSp delSp modSp add mod modNotesTx">
        <pc:chgData name="Katrien Van Mulders" userId="527409db-507f-408d-95d3-9b5d4e8ac09b" providerId="ADAL" clId="{E397787E-1C65-4F18-BE49-50AA2CA831B4}" dt="2026-07-22T07:48:38.637" v="11636" actId="1038"/>
        <pc:sldMkLst>
          <pc:docMk/>
          <pc:sldMk cId="989609615" sldId="290"/>
        </pc:sldMkLst>
        <pc:spChg chg="mod">
          <ac:chgData name="Katrien Van Mulders" userId="527409db-507f-408d-95d3-9b5d4e8ac09b" providerId="ADAL" clId="{E397787E-1C65-4F18-BE49-50AA2CA831B4}" dt="2026-07-06T14:01:18.579" v="4387" actId="1038"/>
          <ac:spMkLst>
            <pc:docMk/>
            <pc:sldMk cId="989609615" sldId="290"/>
            <ac:spMk id="8" creationId="{4F49299E-DD21-D3F9-2132-847A39565FFE}"/>
          </ac:spMkLst>
        </pc:spChg>
        <pc:spChg chg="add mod">
          <ac:chgData name="Katrien Van Mulders" userId="527409db-507f-408d-95d3-9b5d4e8ac09b" providerId="ADAL" clId="{E397787E-1C65-4F18-BE49-50AA2CA831B4}" dt="2026-07-06T14:01:21.698" v="4389" actId="1038"/>
          <ac:spMkLst>
            <pc:docMk/>
            <pc:sldMk cId="989609615" sldId="290"/>
            <ac:spMk id="9" creationId="{B1C1B736-2CBD-6DC1-A619-2DA3833541E5}"/>
          </ac:spMkLst>
        </pc:spChg>
        <pc:spChg chg="add mod">
          <ac:chgData name="Katrien Van Mulders" userId="527409db-507f-408d-95d3-9b5d4e8ac09b" providerId="ADAL" clId="{E397787E-1C65-4F18-BE49-50AA2CA831B4}" dt="2026-07-21T14:56:46.131" v="11576" actId="1037"/>
          <ac:spMkLst>
            <pc:docMk/>
            <pc:sldMk cId="989609615" sldId="290"/>
            <ac:spMk id="16" creationId="{48FEEE4A-DCB1-E5F3-471E-40854CFC7EF7}"/>
          </ac:spMkLst>
        </pc:spChg>
        <pc:spChg chg="add mod">
          <ac:chgData name="Katrien Van Mulders" userId="527409db-507f-408d-95d3-9b5d4e8ac09b" providerId="ADAL" clId="{E397787E-1C65-4F18-BE49-50AA2CA831B4}" dt="2026-07-21T14:56:46.131" v="11576" actId="1037"/>
          <ac:spMkLst>
            <pc:docMk/>
            <pc:sldMk cId="989609615" sldId="290"/>
            <ac:spMk id="17" creationId="{C014BE14-6845-1CA2-22FA-73025ECFF343}"/>
          </ac:spMkLst>
        </pc:spChg>
        <pc:spChg chg="mod">
          <ac:chgData name="Katrien Van Mulders" userId="527409db-507f-408d-95d3-9b5d4e8ac09b" providerId="ADAL" clId="{E397787E-1C65-4F18-BE49-50AA2CA831B4}" dt="2026-07-21T14:56:46.131" v="11576" actId="1037"/>
          <ac:spMkLst>
            <pc:docMk/>
            <pc:sldMk cId="989609615" sldId="290"/>
            <ac:spMk id="18" creationId="{9E1A3975-539C-79F0-92AC-A0D05BFEDE44}"/>
          </ac:spMkLst>
        </pc:spChg>
        <pc:spChg chg="mod">
          <ac:chgData name="Katrien Van Mulders" userId="527409db-507f-408d-95d3-9b5d4e8ac09b" providerId="ADAL" clId="{E397787E-1C65-4F18-BE49-50AA2CA831B4}" dt="2026-07-21T14:56:46.131" v="11576" actId="1037"/>
          <ac:spMkLst>
            <pc:docMk/>
            <pc:sldMk cId="989609615" sldId="290"/>
            <ac:spMk id="19" creationId="{00696893-2162-BC6E-F6C9-72898141B283}"/>
          </ac:spMkLst>
        </pc:spChg>
        <pc:spChg chg="mod">
          <ac:chgData name="Katrien Van Mulders" userId="527409db-507f-408d-95d3-9b5d4e8ac09b" providerId="ADAL" clId="{E397787E-1C65-4F18-BE49-50AA2CA831B4}" dt="2026-07-21T14:56:46.131" v="11576" actId="1037"/>
          <ac:spMkLst>
            <pc:docMk/>
            <pc:sldMk cId="989609615" sldId="290"/>
            <ac:spMk id="20" creationId="{787B5337-09CB-A90D-81B5-8A0317F0F908}"/>
          </ac:spMkLst>
        </pc:spChg>
        <pc:spChg chg="add mod">
          <ac:chgData name="Katrien Van Mulders" userId="527409db-507f-408d-95d3-9b5d4e8ac09b" providerId="ADAL" clId="{E397787E-1C65-4F18-BE49-50AA2CA831B4}" dt="2026-07-21T14:56:46.131" v="11576" actId="1037"/>
          <ac:spMkLst>
            <pc:docMk/>
            <pc:sldMk cId="989609615" sldId="290"/>
            <ac:spMk id="21" creationId="{D87D5911-C0A5-A06F-A7D1-372FEFB2B57F}"/>
          </ac:spMkLst>
        </pc:spChg>
        <pc:spChg chg="mod">
          <ac:chgData name="Katrien Van Mulders" userId="527409db-507f-408d-95d3-9b5d4e8ac09b" providerId="ADAL" clId="{E397787E-1C65-4F18-BE49-50AA2CA831B4}" dt="2026-07-21T14:56:46.131" v="11576" actId="1037"/>
          <ac:spMkLst>
            <pc:docMk/>
            <pc:sldMk cId="989609615" sldId="290"/>
            <ac:spMk id="22" creationId="{32A93A0C-CF67-61B7-043E-A0CEB0009DB6}"/>
          </ac:spMkLst>
        </pc:spChg>
        <pc:spChg chg="add mod">
          <ac:chgData name="Katrien Van Mulders" userId="527409db-507f-408d-95d3-9b5d4e8ac09b" providerId="ADAL" clId="{E397787E-1C65-4F18-BE49-50AA2CA831B4}" dt="2026-07-21T14:56:46.131" v="11576" actId="1037"/>
          <ac:spMkLst>
            <pc:docMk/>
            <pc:sldMk cId="989609615" sldId="290"/>
            <ac:spMk id="23" creationId="{9165B895-6AF3-009A-27F1-55685D2A2935}"/>
          </ac:spMkLst>
        </pc:spChg>
        <pc:spChg chg="add mod">
          <ac:chgData name="Katrien Van Mulders" userId="527409db-507f-408d-95d3-9b5d4e8ac09b" providerId="ADAL" clId="{E397787E-1C65-4F18-BE49-50AA2CA831B4}" dt="2026-07-21T14:56:46.131" v="11576" actId="1037"/>
          <ac:spMkLst>
            <pc:docMk/>
            <pc:sldMk cId="989609615" sldId="290"/>
            <ac:spMk id="24" creationId="{8504E639-8929-726A-D70F-C9800577CB21}"/>
          </ac:spMkLst>
        </pc:spChg>
        <pc:picChg chg="add mod">
          <ac:chgData name="Katrien Van Mulders" userId="527409db-507f-408d-95d3-9b5d4e8ac09b" providerId="ADAL" clId="{E397787E-1C65-4F18-BE49-50AA2CA831B4}" dt="2026-07-22T07:48:38.637" v="11636" actId="1038"/>
          <ac:picMkLst>
            <pc:docMk/>
            <pc:sldMk cId="989609615" sldId="290"/>
            <ac:picMk id="3" creationId="{452E7B06-074F-2B6F-CCF7-2A84EB982025}"/>
          </ac:picMkLst>
        </pc:picChg>
        <pc:picChg chg="add mod">
          <ac:chgData name="Katrien Van Mulders" userId="527409db-507f-408d-95d3-9b5d4e8ac09b" providerId="ADAL" clId="{E397787E-1C65-4F18-BE49-50AA2CA831B4}" dt="2026-07-22T07:47:16.940" v="11608" actId="1038"/>
          <ac:picMkLst>
            <pc:docMk/>
            <pc:sldMk cId="989609615" sldId="290"/>
            <ac:picMk id="7" creationId="{A60525EA-FD4E-EE65-CC2C-97F3DCE6C482}"/>
          </ac:picMkLst>
        </pc:picChg>
      </pc:sldChg>
      <pc:sldChg chg="addSp delSp modSp add mod modNotesTx">
        <pc:chgData name="Katrien Van Mulders" userId="527409db-507f-408d-95d3-9b5d4e8ac09b" providerId="ADAL" clId="{E397787E-1C65-4F18-BE49-50AA2CA831B4}" dt="2026-07-22T07:49:32.507" v="11675" actId="1035"/>
        <pc:sldMkLst>
          <pc:docMk/>
          <pc:sldMk cId="573730015" sldId="292"/>
        </pc:sldMkLst>
        <pc:spChg chg="mod">
          <ac:chgData name="Katrien Van Mulders" userId="527409db-507f-408d-95d3-9b5d4e8ac09b" providerId="ADAL" clId="{E397787E-1C65-4F18-BE49-50AA2CA831B4}" dt="2026-07-06T14:01:51.627" v="4392" actId="113"/>
          <ac:spMkLst>
            <pc:docMk/>
            <pc:sldMk cId="573730015" sldId="292"/>
            <ac:spMk id="2" creationId="{3BD596C9-2FE9-CE34-B5A5-E9F9A7F01F6B}"/>
          </ac:spMkLst>
        </pc:spChg>
        <pc:spChg chg="mod">
          <ac:chgData name="Katrien Van Mulders" userId="527409db-507f-408d-95d3-9b5d4e8ac09b" providerId="ADAL" clId="{E397787E-1C65-4F18-BE49-50AA2CA831B4}" dt="2026-07-07T11:39:21.750" v="9522" actId="6549"/>
          <ac:spMkLst>
            <pc:docMk/>
            <pc:sldMk cId="573730015" sldId="292"/>
            <ac:spMk id="6" creationId="{DE9DFA2C-6F9B-1AB3-CE12-250DFD08E6FA}"/>
          </ac:spMkLst>
        </pc:spChg>
        <pc:spChg chg="add mod">
          <ac:chgData name="Katrien Van Mulders" userId="527409db-507f-408d-95d3-9b5d4e8ac09b" providerId="ADAL" clId="{E397787E-1C65-4F18-BE49-50AA2CA831B4}" dt="2026-07-22T07:49:32.507" v="11675" actId="1035"/>
          <ac:spMkLst>
            <pc:docMk/>
            <pc:sldMk cId="573730015" sldId="292"/>
            <ac:spMk id="46" creationId="{BE54058B-4759-72C0-D210-65E965F6BEE3}"/>
          </ac:spMkLst>
        </pc:spChg>
        <pc:spChg chg="add mod">
          <ac:chgData name="Katrien Van Mulders" userId="527409db-507f-408d-95d3-9b5d4e8ac09b" providerId="ADAL" clId="{E397787E-1C65-4F18-BE49-50AA2CA831B4}" dt="2026-07-22T07:49:32.507" v="11675" actId="1035"/>
          <ac:spMkLst>
            <pc:docMk/>
            <pc:sldMk cId="573730015" sldId="292"/>
            <ac:spMk id="48" creationId="{B53F207A-A92F-2708-554A-1893A7F4A284}"/>
          </ac:spMkLst>
        </pc:spChg>
      </pc:sldChg>
      <pc:sldChg chg="addSp delSp modSp add mod modNotesTx">
        <pc:chgData name="Katrien Van Mulders" userId="527409db-507f-408d-95d3-9b5d4e8ac09b" providerId="ADAL" clId="{E397787E-1C65-4F18-BE49-50AA2CA831B4}" dt="2026-07-23T12:30:45.940" v="11797" actId="1035"/>
        <pc:sldMkLst>
          <pc:docMk/>
          <pc:sldMk cId="1965351361" sldId="293"/>
        </pc:sldMkLst>
        <pc:spChg chg="mod">
          <ac:chgData name="Katrien Van Mulders" userId="527409db-507f-408d-95d3-9b5d4e8ac09b" providerId="ADAL" clId="{E397787E-1C65-4F18-BE49-50AA2CA831B4}" dt="2026-07-06T14:09:52.132" v="4783" actId="1076"/>
          <ac:spMkLst>
            <pc:docMk/>
            <pc:sldMk cId="1965351361" sldId="293"/>
            <ac:spMk id="2" creationId="{BDC8468A-8E6B-7CA0-B03E-6D21DB35A95B}"/>
          </ac:spMkLst>
        </pc:spChg>
        <pc:spChg chg="mod">
          <ac:chgData name="Katrien Van Mulders" userId="527409db-507f-408d-95d3-9b5d4e8ac09b" providerId="ADAL" clId="{E397787E-1C65-4F18-BE49-50AA2CA831B4}" dt="2026-07-06T14:09:52.132" v="4783" actId="1076"/>
          <ac:spMkLst>
            <pc:docMk/>
            <pc:sldMk cId="1965351361" sldId="293"/>
            <ac:spMk id="4" creationId="{622E6789-469B-29EC-7C6A-12BAA2AAAB94}"/>
          </ac:spMkLst>
        </pc:spChg>
        <pc:spChg chg="mod">
          <ac:chgData name="Katrien Van Mulders" userId="527409db-507f-408d-95d3-9b5d4e8ac09b" providerId="ADAL" clId="{E397787E-1C65-4F18-BE49-50AA2CA831B4}" dt="2026-07-06T14:08:30.957" v="4736" actId="14100"/>
          <ac:spMkLst>
            <pc:docMk/>
            <pc:sldMk cId="1965351361" sldId="293"/>
            <ac:spMk id="6" creationId="{313465DB-1CC2-33F5-88A3-041418BAC298}"/>
          </ac:spMkLst>
        </pc:spChg>
        <pc:spChg chg="add mod">
          <ac:chgData name="Katrien Van Mulders" userId="527409db-507f-408d-95d3-9b5d4e8ac09b" providerId="ADAL" clId="{E397787E-1C65-4F18-BE49-50AA2CA831B4}" dt="2026-07-06T14:09:40.198" v="4780" actId="207"/>
          <ac:spMkLst>
            <pc:docMk/>
            <pc:sldMk cId="1965351361" sldId="293"/>
            <ac:spMk id="40" creationId="{894EDA01-1911-AF1E-EF70-3A6CDE2634CD}"/>
          </ac:spMkLst>
        </pc:spChg>
        <pc:spChg chg="add mod">
          <ac:chgData name="Katrien Van Mulders" userId="527409db-507f-408d-95d3-9b5d4e8ac09b" providerId="ADAL" clId="{E397787E-1C65-4F18-BE49-50AA2CA831B4}" dt="2026-07-23T12:24:16.809" v="11687" actId="6549"/>
          <ac:spMkLst>
            <pc:docMk/>
            <pc:sldMk cId="1965351361" sldId="293"/>
            <ac:spMk id="41" creationId="{6A510D57-E28F-FF55-31F2-5DAE863A86A5}"/>
          </ac:spMkLst>
        </pc:spChg>
        <pc:spChg chg="mod">
          <ac:chgData name="Katrien Van Mulders" userId="527409db-507f-408d-95d3-9b5d4e8ac09b" providerId="ADAL" clId="{E397787E-1C65-4F18-BE49-50AA2CA831B4}" dt="2026-07-23T12:24:23.129" v="11722" actId="1035"/>
          <ac:spMkLst>
            <pc:docMk/>
            <pc:sldMk cId="1965351361" sldId="293"/>
            <ac:spMk id="42" creationId="{04EF3DA4-60FA-EE29-1683-DCA5482F3E78}"/>
          </ac:spMkLst>
        </pc:spChg>
        <pc:spChg chg="mod">
          <ac:chgData name="Katrien Van Mulders" userId="527409db-507f-408d-95d3-9b5d4e8ac09b" providerId="ADAL" clId="{E397787E-1C65-4F18-BE49-50AA2CA831B4}" dt="2026-07-06T14:49:44.761" v="5991" actId="20577"/>
          <ac:spMkLst>
            <pc:docMk/>
            <pc:sldMk cId="1965351361" sldId="293"/>
            <ac:spMk id="43" creationId="{65536241-CF84-6D39-C07C-E8FF83B33F0C}"/>
          </ac:spMkLst>
        </pc:spChg>
        <pc:spChg chg="mod">
          <ac:chgData name="Katrien Van Mulders" userId="527409db-507f-408d-95d3-9b5d4e8ac09b" providerId="ADAL" clId="{E397787E-1C65-4F18-BE49-50AA2CA831B4}" dt="2026-07-23T12:30:12.113" v="11751" actId="14100"/>
          <ac:spMkLst>
            <pc:docMk/>
            <pc:sldMk cId="1965351361" sldId="293"/>
            <ac:spMk id="44" creationId="{DB725A14-06AC-0986-3838-F43DE71A45D5}"/>
          </ac:spMkLst>
        </pc:spChg>
        <pc:spChg chg="del mod">
          <ac:chgData name="Katrien Van Mulders" userId="527409db-507f-408d-95d3-9b5d4e8ac09b" providerId="ADAL" clId="{E397787E-1C65-4F18-BE49-50AA2CA831B4}" dt="2026-07-23T12:24:52.760" v="11724" actId="478"/>
          <ac:spMkLst>
            <pc:docMk/>
            <pc:sldMk cId="1965351361" sldId="293"/>
            <ac:spMk id="45" creationId="{3C506BA9-975C-5D8C-9036-736AEC9D3DF2}"/>
          </ac:spMkLst>
        </pc:spChg>
        <pc:spChg chg="add mod">
          <ac:chgData name="Katrien Van Mulders" userId="527409db-507f-408d-95d3-9b5d4e8ac09b" providerId="ADAL" clId="{E397787E-1C65-4F18-BE49-50AA2CA831B4}" dt="2026-07-23T12:30:31.596" v="11777" actId="1035"/>
          <ac:spMkLst>
            <pc:docMk/>
            <pc:sldMk cId="1965351361" sldId="293"/>
            <ac:spMk id="47" creationId="{53394B27-0E71-B181-6D62-13708F0E0B32}"/>
          </ac:spMkLst>
        </pc:spChg>
        <pc:spChg chg="add mod">
          <ac:chgData name="Katrien Van Mulders" userId="527409db-507f-408d-95d3-9b5d4e8ac09b" providerId="ADAL" clId="{E397787E-1C65-4F18-BE49-50AA2CA831B4}" dt="2026-07-23T12:30:31.596" v="11777" actId="1035"/>
          <ac:spMkLst>
            <pc:docMk/>
            <pc:sldMk cId="1965351361" sldId="293"/>
            <ac:spMk id="49" creationId="{619C394D-CEF0-91D4-A0F9-7208E3198186}"/>
          </ac:spMkLst>
        </pc:spChg>
        <pc:spChg chg="add del mod">
          <ac:chgData name="Katrien Van Mulders" userId="527409db-507f-408d-95d3-9b5d4e8ac09b" providerId="ADAL" clId="{E397787E-1C65-4F18-BE49-50AA2CA831B4}" dt="2026-07-23T12:24:55.239" v="11725" actId="478"/>
          <ac:spMkLst>
            <pc:docMk/>
            <pc:sldMk cId="1965351361" sldId="293"/>
            <ac:spMk id="51" creationId="{99E81B7E-B9AE-41BC-0903-274E660D6943}"/>
          </ac:spMkLst>
        </pc:spChg>
        <pc:spChg chg="add mod">
          <ac:chgData name="Katrien Van Mulders" userId="527409db-507f-408d-95d3-9b5d4e8ac09b" providerId="ADAL" clId="{E397787E-1C65-4F18-BE49-50AA2CA831B4}" dt="2026-07-23T12:30:41.033" v="11787" actId="1035"/>
          <ac:spMkLst>
            <pc:docMk/>
            <pc:sldMk cId="1965351361" sldId="293"/>
            <ac:spMk id="53" creationId="{64801FCC-B423-8D08-C0DD-D7F340AE24D2}"/>
          </ac:spMkLst>
        </pc:spChg>
        <pc:spChg chg="add mod">
          <ac:chgData name="Katrien Van Mulders" userId="527409db-507f-408d-95d3-9b5d4e8ac09b" providerId="ADAL" clId="{E397787E-1C65-4F18-BE49-50AA2CA831B4}" dt="2026-07-23T12:30:41.033" v="11787" actId="1035"/>
          <ac:spMkLst>
            <pc:docMk/>
            <pc:sldMk cId="1965351361" sldId="293"/>
            <ac:spMk id="55" creationId="{293AD9AD-F4EC-AFB6-3007-B136FE3618ED}"/>
          </ac:spMkLst>
        </pc:spChg>
        <pc:spChg chg="del">
          <ac:chgData name="Katrien Van Mulders" userId="527409db-507f-408d-95d3-9b5d4e8ac09b" providerId="ADAL" clId="{E397787E-1C65-4F18-BE49-50AA2CA831B4}" dt="2026-07-23T12:24:57.347" v="11726" actId="478"/>
          <ac:spMkLst>
            <pc:docMk/>
            <pc:sldMk cId="1965351361" sldId="293"/>
            <ac:spMk id="57" creationId="{1E62B992-D122-9BD1-6C78-22E892F57666}"/>
          </ac:spMkLst>
        </pc:spChg>
        <pc:spChg chg="add mod">
          <ac:chgData name="Katrien Van Mulders" userId="527409db-507f-408d-95d3-9b5d4e8ac09b" providerId="ADAL" clId="{E397787E-1C65-4F18-BE49-50AA2CA831B4}" dt="2026-07-23T12:30:45.940" v="11797" actId="1035"/>
          <ac:spMkLst>
            <pc:docMk/>
            <pc:sldMk cId="1965351361" sldId="293"/>
            <ac:spMk id="59" creationId="{39219911-D042-4C71-373D-444B2FE06516}"/>
          </ac:spMkLst>
        </pc:spChg>
        <pc:spChg chg="mod">
          <ac:chgData name="Katrien Van Mulders" userId="527409db-507f-408d-95d3-9b5d4e8ac09b" providerId="ADAL" clId="{E397787E-1C65-4F18-BE49-50AA2CA831B4}" dt="2026-07-23T12:30:45.940" v="11797" actId="1035"/>
          <ac:spMkLst>
            <pc:docMk/>
            <pc:sldMk cId="1965351361" sldId="293"/>
            <ac:spMk id="61" creationId="{83305515-4C31-287A-6D55-89D6C53DF2CE}"/>
          </ac:spMkLst>
        </pc:spChg>
        <pc:spChg chg="add del mod">
          <ac:chgData name="Katrien Van Mulders" userId="527409db-507f-408d-95d3-9b5d4e8ac09b" providerId="ADAL" clId="{E397787E-1C65-4F18-BE49-50AA2CA831B4}" dt="2026-07-23T12:25:01.884" v="11727" actId="478"/>
          <ac:spMkLst>
            <pc:docMk/>
            <pc:sldMk cId="1965351361" sldId="293"/>
            <ac:spMk id="63" creationId="{C30A0753-03FE-5B55-AA9C-7675A07D551A}"/>
          </ac:spMkLst>
        </pc:spChg>
        <pc:spChg chg="add del mod">
          <ac:chgData name="Katrien Van Mulders" userId="527409db-507f-408d-95d3-9b5d4e8ac09b" providerId="ADAL" clId="{E397787E-1C65-4F18-BE49-50AA2CA831B4}" dt="2026-07-23T12:25:53.270" v="11745" actId="478"/>
          <ac:spMkLst>
            <pc:docMk/>
            <pc:sldMk cId="1965351361" sldId="293"/>
            <ac:spMk id="65" creationId="{892282FA-0D21-8A44-A377-62FA228B5D10}"/>
          </ac:spMkLst>
        </pc:spChg>
      </pc:sldChg>
      <pc:sldChg chg="addSp delSp modSp add mod modNotesTx">
        <pc:chgData name="Katrien Van Mulders" userId="527409db-507f-408d-95d3-9b5d4e8ac09b" providerId="ADAL" clId="{E397787E-1C65-4F18-BE49-50AA2CA831B4}" dt="2026-07-21T14:51:34.167" v="11530" actId="20577"/>
        <pc:sldMkLst>
          <pc:docMk/>
          <pc:sldMk cId="1530758789" sldId="295"/>
        </pc:sldMkLst>
        <pc:spChg chg="mod">
          <ac:chgData name="Katrien Van Mulders" userId="527409db-507f-408d-95d3-9b5d4e8ac09b" providerId="ADAL" clId="{E397787E-1C65-4F18-BE49-50AA2CA831B4}" dt="2026-07-07T11:43:42.983" v="9859" actId="14100"/>
          <ac:spMkLst>
            <pc:docMk/>
            <pc:sldMk cId="1530758789" sldId="295"/>
            <ac:spMk id="12" creationId="{7A8CB08B-7A3C-87C8-EC06-88650D0219BE}"/>
          </ac:spMkLst>
        </pc:spChg>
        <pc:spChg chg="mod">
          <ac:chgData name="Katrien Van Mulders" userId="527409db-507f-408d-95d3-9b5d4e8ac09b" providerId="ADAL" clId="{E397787E-1C65-4F18-BE49-50AA2CA831B4}" dt="2026-07-07T11:43:20.560" v="9746" actId="1036"/>
          <ac:spMkLst>
            <pc:docMk/>
            <pc:sldMk cId="1530758789" sldId="295"/>
            <ac:spMk id="13" creationId="{564DA643-D0B2-5073-5BD4-D90445953C80}"/>
          </ac:spMkLst>
        </pc:spChg>
        <pc:spChg chg="mod">
          <ac:chgData name="Katrien Van Mulders" userId="527409db-507f-408d-95d3-9b5d4e8ac09b" providerId="ADAL" clId="{E397787E-1C65-4F18-BE49-50AA2CA831B4}" dt="2026-07-07T11:43:37.943" v="9855" actId="1036"/>
          <ac:spMkLst>
            <pc:docMk/>
            <pc:sldMk cId="1530758789" sldId="295"/>
            <ac:spMk id="15" creationId="{156DDB56-948C-76BC-5001-11E025DD39E7}"/>
          </ac:spMkLst>
        </pc:spChg>
        <pc:spChg chg="add mod">
          <ac:chgData name="Katrien Van Mulders" userId="527409db-507f-408d-95d3-9b5d4e8ac09b" providerId="ADAL" clId="{E397787E-1C65-4F18-BE49-50AA2CA831B4}" dt="2026-07-07T11:43:23.745" v="9770" actId="1035"/>
          <ac:spMkLst>
            <pc:docMk/>
            <pc:sldMk cId="1530758789" sldId="295"/>
            <ac:spMk id="19" creationId="{185CF4F0-1AC6-92EA-424A-7089DAB1A925}"/>
          </ac:spMkLst>
        </pc:spChg>
      </pc:sldChg>
      <pc:sldChg chg="add">
        <pc:chgData name="Katrien Van Mulders" userId="527409db-507f-408d-95d3-9b5d4e8ac09b" providerId="ADAL" clId="{E397787E-1C65-4F18-BE49-50AA2CA831B4}" dt="2026-07-21T11:20:17.110" v="9860"/>
        <pc:sldMkLst>
          <pc:docMk/>
          <pc:sldMk cId="868497988" sldId="296"/>
        </pc:sldMkLst>
      </pc:sldChg>
      <pc:sldChg chg="addSp modSp add mod modNotesTx">
        <pc:chgData name="Katrien Van Mulders" userId="527409db-507f-408d-95d3-9b5d4e8ac09b" providerId="ADAL" clId="{E397787E-1C65-4F18-BE49-50AA2CA831B4}" dt="2026-07-21T11:39:24.151" v="10205" actId="20577"/>
        <pc:sldMkLst>
          <pc:docMk/>
          <pc:sldMk cId="764363071" sldId="297"/>
        </pc:sldMkLst>
        <pc:spChg chg="add mod">
          <ac:chgData name="Katrien Van Mulders" userId="527409db-507f-408d-95d3-9b5d4e8ac09b" providerId="ADAL" clId="{E397787E-1C65-4F18-BE49-50AA2CA831B4}" dt="2026-07-21T11:32:54.173" v="10128" actId="1035"/>
          <ac:spMkLst>
            <pc:docMk/>
            <pc:sldMk cId="764363071" sldId="297"/>
            <ac:spMk id="8" creationId="{F99B64AF-9094-862C-9070-02022ADB6D0E}"/>
          </ac:spMkLst>
        </pc:spChg>
        <pc:spChg chg="mod">
          <ac:chgData name="Katrien Van Mulders" userId="527409db-507f-408d-95d3-9b5d4e8ac09b" providerId="ADAL" clId="{E397787E-1C65-4F18-BE49-50AA2CA831B4}" dt="2026-07-21T11:39:24.151" v="10205" actId="20577"/>
          <ac:spMkLst>
            <pc:docMk/>
            <pc:sldMk cId="764363071" sldId="297"/>
            <ac:spMk id="32" creationId="{2D0A5A36-6E19-8DCD-9196-A82DE1D00643}"/>
          </ac:spMkLst>
        </pc:spChg>
        <pc:picChg chg="add mod ord">
          <ac:chgData name="Katrien Van Mulders" userId="527409db-507f-408d-95d3-9b5d4e8ac09b" providerId="ADAL" clId="{E397787E-1C65-4F18-BE49-50AA2CA831B4}" dt="2026-07-21T11:35:47.754" v="10159" actId="166"/>
          <ac:picMkLst>
            <pc:docMk/>
            <pc:sldMk cId="764363071" sldId="297"/>
            <ac:picMk id="6" creationId="{4083F3C9-C8D7-5543-E385-F30628EE39BF}"/>
          </ac:picMkLst>
        </pc:picChg>
        <pc:picChg chg="add mod">
          <ac:chgData name="Katrien Van Mulders" userId="527409db-507f-408d-95d3-9b5d4e8ac09b" providerId="ADAL" clId="{E397787E-1C65-4F18-BE49-50AA2CA831B4}" dt="2026-07-21T11:35:42.983" v="10158" actId="1076"/>
          <ac:picMkLst>
            <pc:docMk/>
            <pc:sldMk cId="764363071" sldId="297"/>
            <ac:picMk id="10" creationId="{20933B26-CF58-EAE8-FE56-4807460A60A6}"/>
          </ac:picMkLst>
        </pc:picChg>
      </pc:sldChg>
      <pc:sldChg chg="addSp modSp add mod modNotesTx">
        <pc:chgData name="Katrien Van Mulders" userId="527409db-507f-408d-95d3-9b5d4e8ac09b" providerId="ADAL" clId="{E397787E-1C65-4F18-BE49-50AA2CA831B4}" dt="2026-07-22T07:48:54.243" v="11652" actId="1035"/>
        <pc:sldMkLst>
          <pc:docMk/>
          <pc:sldMk cId="2880494290" sldId="301"/>
        </pc:sldMkLst>
        <pc:spChg chg="mod">
          <ac:chgData name="Katrien Van Mulders" userId="527409db-507f-408d-95d3-9b5d4e8ac09b" providerId="ADAL" clId="{E397787E-1C65-4F18-BE49-50AA2CA831B4}" dt="2026-07-22T07:48:54.243" v="11652" actId="1035"/>
          <ac:spMkLst>
            <pc:docMk/>
            <pc:sldMk cId="2880494290" sldId="301"/>
            <ac:spMk id="12" creationId="{62C6DBF5-CE74-0242-340B-0354FD96B381}"/>
          </ac:spMkLst>
        </pc:spChg>
        <pc:spChg chg="add mod">
          <ac:chgData name="Katrien Van Mulders" userId="527409db-507f-408d-95d3-9b5d4e8ac09b" providerId="ADAL" clId="{E397787E-1C65-4F18-BE49-50AA2CA831B4}" dt="2026-07-22T07:48:54.243" v="11652" actId="1035"/>
          <ac:spMkLst>
            <pc:docMk/>
            <pc:sldMk cId="2880494290" sldId="301"/>
            <ac:spMk id="13" creationId="{87EE0A8D-8FD1-B1BA-EDE9-04EBE3706A73}"/>
          </ac:spMkLst>
        </pc:spChg>
        <pc:spChg chg="mod">
          <ac:chgData name="Katrien Van Mulders" userId="527409db-507f-408d-95d3-9b5d4e8ac09b" providerId="ADAL" clId="{E397787E-1C65-4F18-BE49-50AA2CA831B4}" dt="2026-07-22T07:48:54.243" v="11652" actId="1035"/>
          <ac:spMkLst>
            <pc:docMk/>
            <pc:sldMk cId="2880494290" sldId="301"/>
            <ac:spMk id="16" creationId="{C4FD5422-1CD5-D7F9-EDD6-ACDBFDCA01F1}"/>
          </ac:spMkLst>
        </pc:spChg>
        <pc:spChg chg="mod">
          <ac:chgData name="Katrien Van Mulders" userId="527409db-507f-408d-95d3-9b5d4e8ac09b" providerId="ADAL" clId="{E397787E-1C65-4F18-BE49-50AA2CA831B4}" dt="2026-07-22T07:48:54.243" v="11652" actId="1035"/>
          <ac:spMkLst>
            <pc:docMk/>
            <pc:sldMk cId="2880494290" sldId="301"/>
            <ac:spMk id="18" creationId="{B19BCA07-6BF3-C3E5-6CE3-F546B56BF115}"/>
          </ac:spMkLst>
        </pc:spChg>
        <pc:spChg chg="mod">
          <ac:chgData name="Katrien Van Mulders" userId="527409db-507f-408d-95d3-9b5d4e8ac09b" providerId="ADAL" clId="{E397787E-1C65-4F18-BE49-50AA2CA831B4}" dt="2026-07-22T07:48:54.243" v="11652" actId="1035"/>
          <ac:spMkLst>
            <pc:docMk/>
            <pc:sldMk cId="2880494290" sldId="301"/>
            <ac:spMk id="20" creationId="{FA7DE85D-EEE0-F8E5-B516-6785E32B5F51}"/>
          </ac:spMkLst>
        </pc:spChg>
        <pc:picChg chg="mod">
          <ac:chgData name="Katrien Van Mulders" userId="527409db-507f-408d-95d3-9b5d4e8ac09b" providerId="ADAL" clId="{E397787E-1C65-4F18-BE49-50AA2CA831B4}" dt="2026-07-22T07:48:54.243" v="11652" actId="1035"/>
          <ac:picMkLst>
            <pc:docMk/>
            <pc:sldMk cId="2880494290" sldId="301"/>
            <ac:picMk id="14" creationId="{0E10AC1D-A9BD-EC17-B291-0D6895CF80CA}"/>
          </ac:picMkLst>
        </pc:picChg>
      </pc:sldChg>
      <pc:sldChg chg="addSp delSp modSp add mod modNotesTx">
        <pc:chgData name="Katrien Van Mulders" userId="527409db-507f-408d-95d3-9b5d4e8ac09b" providerId="ADAL" clId="{E397787E-1C65-4F18-BE49-50AA2CA831B4}" dt="2026-07-22T07:49:13.537" v="11665" actId="1035"/>
        <pc:sldMkLst>
          <pc:docMk/>
          <pc:sldMk cId="3132399042" sldId="302"/>
        </pc:sldMkLst>
        <pc:spChg chg="mod">
          <ac:chgData name="Katrien Van Mulders" userId="527409db-507f-408d-95d3-9b5d4e8ac09b" providerId="ADAL" clId="{E397787E-1C65-4F18-BE49-50AA2CA831B4}" dt="2026-07-22T07:49:13.537" v="11665" actId="1035"/>
          <ac:spMkLst>
            <pc:docMk/>
            <pc:sldMk cId="3132399042" sldId="302"/>
            <ac:spMk id="12" creationId="{D5C945B1-115E-36AD-DED5-B6B350860521}"/>
          </ac:spMkLst>
        </pc:spChg>
        <pc:spChg chg="mod">
          <ac:chgData name="Katrien Van Mulders" userId="527409db-507f-408d-95d3-9b5d4e8ac09b" providerId="ADAL" clId="{E397787E-1C65-4F18-BE49-50AA2CA831B4}" dt="2026-07-22T07:49:13.537" v="11665" actId="1035"/>
          <ac:spMkLst>
            <pc:docMk/>
            <pc:sldMk cId="3132399042" sldId="302"/>
            <ac:spMk id="13" creationId="{3803DEC7-3596-C2B7-3C69-8DF06CAA4EB6}"/>
          </ac:spMkLst>
        </pc:spChg>
        <pc:picChg chg="add mod ord">
          <ac:chgData name="Katrien Van Mulders" userId="527409db-507f-408d-95d3-9b5d4e8ac09b" providerId="ADAL" clId="{E397787E-1C65-4F18-BE49-50AA2CA831B4}" dt="2026-07-22T07:49:13.537" v="11665" actId="1035"/>
          <ac:picMkLst>
            <pc:docMk/>
            <pc:sldMk cId="3132399042" sldId="302"/>
            <ac:picMk id="15" creationId="{BDE21AE3-B895-2223-955A-B340F490A2B2}"/>
          </ac:picMkLst>
        </pc:picChg>
        <pc:picChg chg="add mod">
          <ac:chgData name="Katrien Van Mulders" userId="527409db-507f-408d-95d3-9b5d4e8ac09b" providerId="ADAL" clId="{E397787E-1C65-4F18-BE49-50AA2CA831B4}" dt="2026-07-22T07:49:13.537" v="11665" actId="1035"/>
          <ac:picMkLst>
            <pc:docMk/>
            <pc:sldMk cId="3132399042" sldId="302"/>
            <ac:picMk id="19" creationId="{802C7609-9FAC-7E9F-9221-0B5554AB8181}"/>
          </ac:picMkLst>
        </pc:picChg>
      </pc:sldChg>
      <pc:sldChg chg="modSp add mod modNotesTx">
        <pc:chgData name="Katrien Van Mulders" userId="527409db-507f-408d-95d3-9b5d4e8ac09b" providerId="ADAL" clId="{E397787E-1C65-4F18-BE49-50AA2CA831B4}" dt="2026-07-22T07:49:38.166" v="11685" actId="1035"/>
        <pc:sldMkLst>
          <pc:docMk/>
          <pc:sldMk cId="338576301" sldId="303"/>
        </pc:sldMkLst>
        <pc:spChg chg="mod">
          <ac:chgData name="Katrien Van Mulders" userId="527409db-507f-408d-95d3-9b5d4e8ac09b" providerId="ADAL" clId="{E397787E-1C65-4F18-BE49-50AA2CA831B4}" dt="2026-07-22T07:49:38.166" v="11685" actId="1035"/>
          <ac:spMkLst>
            <pc:docMk/>
            <pc:sldMk cId="338576301" sldId="303"/>
            <ac:spMk id="46" creationId="{CD2D783B-ED18-E9F3-162E-E455630DD397}"/>
          </ac:spMkLst>
        </pc:spChg>
        <pc:spChg chg="mod">
          <ac:chgData name="Katrien Van Mulders" userId="527409db-507f-408d-95d3-9b5d4e8ac09b" providerId="ADAL" clId="{E397787E-1C65-4F18-BE49-50AA2CA831B4}" dt="2026-07-22T07:49:38.166" v="11685" actId="1035"/>
          <ac:spMkLst>
            <pc:docMk/>
            <pc:sldMk cId="338576301" sldId="303"/>
            <ac:spMk id="48" creationId="{1F6923BB-48C0-3DAE-C9A2-B215034896DE}"/>
          </ac:spMkLst>
        </pc:spChg>
        <pc:spChg chg="mod">
          <ac:chgData name="Katrien Van Mulders" userId="527409db-507f-408d-95d3-9b5d4e8ac09b" providerId="ADAL" clId="{E397787E-1C65-4F18-BE49-50AA2CA831B4}" dt="2026-07-21T12:37:47.073" v="11344" actId="1076"/>
          <ac:spMkLst>
            <pc:docMk/>
            <pc:sldMk cId="338576301" sldId="303"/>
            <ac:spMk id="56" creationId="{5AE1E360-6897-7EFE-3CA5-45F92F8FBF61}"/>
          </ac:spMkLst>
        </pc:spChg>
        <pc:picChg chg="mod">
          <ac:chgData name="Katrien Van Mulders" userId="527409db-507f-408d-95d3-9b5d4e8ac09b" providerId="ADAL" clId="{E397787E-1C65-4F18-BE49-50AA2CA831B4}" dt="2026-07-21T12:37:41.170" v="11343" actId="14100"/>
          <ac:picMkLst>
            <pc:docMk/>
            <pc:sldMk cId="338576301" sldId="303"/>
            <ac:picMk id="9" creationId="{07436357-623D-A15D-BB30-6839F74CD2E3}"/>
          </ac:picMkLst>
        </pc:picChg>
      </pc:sldChg>
      <pc:sldChg chg="new del">
        <pc:chgData name="Katrien Van Mulders" userId="527409db-507f-408d-95d3-9b5d4e8ac09b" providerId="ADAL" clId="{E397787E-1C65-4F18-BE49-50AA2CA831B4}" dt="2026-07-24T21:43:31.842" v="11871" actId="47"/>
        <pc:sldMkLst>
          <pc:docMk/>
          <pc:sldMk cId="4241305868" sldId="304"/>
        </pc:sldMkLst>
      </pc:sldChg>
      <pc:sldChg chg="new del">
        <pc:chgData name="Katrien Van Mulders" userId="527409db-507f-408d-95d3-9b5d4e8ac09b" providerId="ADAL" clId="{E397787E-1C65-4F18-BE49-50AA2CA831B4}" dt="2026-07-24T21:43:32.745" v="11872" actId="47"/>
        <pc:sldMkLst>
          <pc:docMk/>
          <pc:sldMk cId="1424651761" sldId="305"/>
        </pc:sldMkLst>
      </pc:sldChg>
      <pc:sldChg chg="new del">
        <pc:chgData name="Katrien Van Mulders" userId="527409db-507f-408d-95d3-9b5d4e8ac09b" providerId="ADAL" clId="{E397787E-1C65-4F18-BE49-50AA2CA831B4}" dt="2026-07-24T21:43:33.591" v="11873" actId="47"/>
        <pc:sldMkLst>
          <pc:docMk/>
          <pc:sldMk cId="3827334817" sldId="30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FA9898-B0B6-AB47-9809-37A9A32C68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a:extLst>
              <a:ext uri="{FF2B5EF4-FFF2-40B4-BE49-F238E27FC236}">
                <a16:creationId xmlns:a16="http://schemas.microsoft.com/office/drawing/2014/main" id="{3C24FE0B-CD45-044B-AD46-3B9FD49F8CB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D83B00-305C-F044-BCBA-030B03514362}" type="datetimeFigureOut">
              <a:rPr lang="en-BE" smtClean="0"/>
              <a:t>07/24/2026</a:t>
            </a:fld>
            <a:endParaRPr lang="en-BE"/>
          </a:p>
        </p:txBody>
      </p:sp>
      <p:sp>
        <p:nvSpPr>
          <p:cNvPr id="4" name="Footer Placeholder 3">
            <a:extLst>
              <a:ext uri="{FF2B5EF4-FFF2-40B4-BE49-F238E27FC236}">
                <a16:creationId xmlns:a16="http://schemas.microsoft.com/office/drawing/2014/main" id="{6FF99DA2-4B1E-6F43-9D5A-415CEB83F1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5" name="Slide Number Placeholder 4">
            <a:extLst>
              <a:ext uri="{FF2B5EF4-FFF2-40B4-BE49-F238E27FC236}">
                <a16:creationId xmlns:a16="http://schemas.microsoft.com/office/drawing/2014/main" id="{D015F558-C4FF-2C4C-ACA9-8B0D9C385A9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785775-51AC-754F-9B08-BBED3313738A}" type="slidenum">
              <a:rPr lang="en-BE" smtClean="0"/>
              <a:t>‹nr.›</a:t>
            </a:fld>
            <a:endParaRPr lang="en-BE"/>
          </a:p>
        </p:txBody>
      </p:sp>
    </p:spTree>
    <p:extLst>
      <p:ext uri="{BB962C8B-B14F-4D97-AF65-F5344CB8AC3E}">
        <p14:creationId xmlns:p14="http://schemas.microsoft.com/office/powerpoint/2010/main" val="29619503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36253A-C0E7-C149-A09D-88D972AE4A26}" type="datetimeFigureOut">
              <a:rPr lang="en-BE" smtClean="0"/>
              <a:t>07/24/2026</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CA2524-7D93-3047-A9BE-6E14D314FD33}" type="slidenum">
              <a:rPr lang="en-BE" smtClean="0"/>
              <a:t>‹nr.›</a:t>
            </a:fld>
            <a:endParaRPr lang="en-BE"/>
          </a:p>
        </p:txBody>
      </p:sp>
    </p:spTree>
    <p:extLst>
      <p:ext uri="{BB962C8B-B14F-4D97-AF65-F5344CB8AC3E}">
        <p14:creationId xmlns:p14="http://schemas.microsoft.com/office/powerpoint/2010/main" val="1094708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1</a:t>
            </a:fld>
            <a:endParaRPr lang="en-BE"/>
          </a:p>
        </p:txBody>
      </p:sp>
    </p:spTree>
    <p:extLst>
      <p:ext uri="{BB962C8B-B14F-4D97-AF65-F5344CB8AC3E}">
        <p14:creationId xmlns:p14="http://schemas.microsoft.com/office/powerpoint/2010/main" val="1691380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Sometimes, when speakers aren’t properly recognised and one speaker’s utterance is consequently cut into various small pieces, it is possible that ChatGPT misreads such a piece altogether and declines to process said piece.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utterance </a:t>
            </a:r>
            <a:r>
              <a:rPr lang="en-GB" sz="1200" i="1" kern="1200" dirty="0" err="1">
                <a:solidFill>
                  <a:schemeClr val="tx1"/>
                </a:solidFill>
                <a:effectLst/>
                <a:latin typeface="+mn-lt"/>
                <a:ea typeface="+mn-ea"/>
                <a:cs typeface="+mn-cs"/>
              </a:rPr>
              <a:t>stel</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een</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nieuwe</a:t>
            </a:r>
            <a:r>
              <a:rPr lang="en-GB" sz="1200" i="1" kern="1200" dirty="0">
                <a:solidFill>
                  <a:schemeClr val="tx1"/>
                </a:solidFill>
                <a:effectLst/>
                <a:latin typeface="+mn-lt"/>
                <a:ea typeface="+mn-ea"/>
                <a:cs typeface="+mn-cs"/>
              </a:rPr>
              <a:t> naam </a:t>
            </a:r>
            <a:r>
              <a:rPr lang="en-GB" sz="1200" i="1" kern="1200" dirty="0" err="1">
                <a:solidFill>
                  <a:schemeClr val="tx1"/>
                </a:solidFill>
                <a:effectLst/>
                <a:latin typeface="+mn-lt"/>
                <a:ea typeface="+mn-ea"/>
                <a:cs typeface="+mn-cs"/>
              </a:rPr>
              <a:t>voor</a:t>
            </a:r>
            <a:r>
              <a:rPr lang="en-GB" sz="1200" i="1" kern="1200" dirty="0">
                <a:solidFill>
                  <a:schemeClr val="tx1"/>
                </a:solidFill>
                <a:effectLst/>
                <a:latin typeface="+mn-lt"/>
                <a:ea typeface="+mn-ea"/>
                <a:cs typeface="+mn-cs"/>
              </a:rPr>
              <a:t> de N-VA</a:t>
            </a:r>
            <a:r>
              <a:rPr lang="en-GB" sz="1200" kern="1200" dirty="0">
                <a:solidFill>
                  <a:schemeClr val="tx1"/>
                </a:solidFill>
                <a:effectLst/>
                <a:latin typeface="+mn-lt"/>
                <a:ea typeface="+mn-ea"/>
                <a:cs typeface="+mn-cs"/>
              </a:rPr>
              <a:t> is being interpreted as an imperative (‘suggest a new name for the N-VA’), upon which ChatGPT responds it is not the parliamentary </a:t>
            </a:r>
            <a:r>
              <a:rPr lang="en-GB" sz="1200" kern="1200" dirty="0" err="1">
                <a:solidFill>
                  <a:schemeClr val="tx1"/>
                </a:solidFill>
                <a:effectLst/>
                <a:latin typeface="+mn-lt"/>
                <a:ea typeface="+mn-ea"/>
                <a:cs typeface="+mn-cs"/>
              </a:rPr>
              <a:t>reporters’s</a:t>
            </a:r>
            <a:r>
              <a:rPr lang="en-GB" sz="1200" kern="1200" dirty="0">
                <a:solidFill>
                  <a:schemeClr val="tx1"/>
                </a:solidFill>
                <a:effectLst/>
                <a:latin typeface="+mn-lt"/>
                <a:ea typeface="+mn-ea"/>
                <a:cs typeface="+mn-cs"/>
              </a:rPr>
              <a:t> job to suggest new party names and declines to convert/include the utterance.</a:t>
            </a:r>
            <a:endParaRPr lang="nl-BE" dirty="0"/>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10</a:t>
            </a:fld>
            <a:endParaRPr lang="en-BE"/>
          </a:p>
        </p:txBody>
      </p:sp>
    </p:spTree>
    <p:extLst>
      <p:ext uri="{BB962C8B-B14F-4D97-AF65-F5344CB8AC3E}">
        <p14:creationId xmlns:p14="http://schemas.microsoft.com/office/powerpoint/2010/main" val="2774947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The word </a:t>
            </a:r>
            <a:r>
              <a:rPr lang="en-GB" sz="1200" i="1" kern="1200" dirty="0" err="1">
                <a:solidFill>
                  <a:schemeClr val="tx1"/>
                </a:solidFill>
                <a:effectLst/>
                <a:latin typeface="+mn-lt"/>
                <a:ea typeface="+mn-ea"/>
                <a:cs typeface="+mn-cs"/>
              </a:rPr>
              <a:t>directeurs</a:t>
            </a:r>
            <a:r>
              <a:rPr lang="en-GB" sz="1200" kern="1200" dirty="0">
                <a:solidFill>
                  <a:schemeClr val="tx1"/>
                </a:solidFill>
                <a:effectLst/>
                <a:latin typeface="+mn-lt"/>
                <a:ea typeface="+mn-ea"/>
                <a:cs typeface="+mn-cs"/>
              </a:rPr>
              <a:t> (principals) is attributed to the wrong speaker and subsequently omitted completely by ChatGPT. The text on the right now speaks of ‘an army’ instead of ‘an army of principals’.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marked text on the right is invented and completely different from what was said and transcribed.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 address these errors, reporters have to step in. When confronted with speaker recognition gone wrong, without any blue buttons available, they tend to either not use the tool at all for the take in question, or turn to the tool’s transcription-only page, where they find what is being said in large chunks of text.</a:t>
            </a:r>
          </a:p>
          <a:p>
            <a:endParaRPr lang="nl-BE" dirty="0"/>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11</a:t>
            </a:fld>
            <a:endParaRPr lang="en-BE"/>
          </a:p>
        </p:txBody>
      </p:sp>
    </p:spTree>
    <p:extLst>
      <p:ext uri="{BB962C8B-B14F-4D97-AF65-F5344CB8AC3E}">
        <p14:creationId xmlns:p14="http://schemas.microsoft.com/office/powerpoint/2010/main" val="2901188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We use generative AI to improve the Whisper transcription and apply various linguistic and editorial rules. On average 50% of transcriptions is enhanced by 5 to 10% using ChatGPT. Nearly 30% is enhanced by more than 10%.</a:t>
            </a:r>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12</a:t>
            </a:fld>
            <a:endParaRPr lang="en-BE"/>
          </a:p>
        </p:txBody>
      </p:sp>
    </p:spTree>
    <p:extLst>
      <p:ext uri="{BB962C8B-B14F-4D97-AF65-F5344CB8AC3E}">
        <p14:creationId xmlns:p14="http://schemas.microsoft.com/office/powerpoint/2010/main" val="2509925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51B5A-94ED-AEA1-E291-1B0D3DE235D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12D83EA-F36A-461D-1340-11EFE76E7B6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570CF5C-DFCC-33AF-986F-4F25B9E5E2FD}"/>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With poorly understandable speakers, for example, ChatGPT has a hard time righting the wrongs in the transcriptions. MP Gaby </a:t>
            </a:r>
            <a:r>
              <a:rPr lang="en-GB" sz="1200" kern="1200" dirty="0" err="1">
                <a:solidFill>
                  <a:schemeClr val="tx1"/>
                </a:solidFill>
                <a:effectLst/>
                <a:latin typeface="+mn-lt"/>
                <a:ea typeface="+mn-ea"/>
                <a:cs typeface="+mn-cs"/>
              </a:rPr>
              <a:t>Colebunders</a:t>
            </a:r>
            <a:r>
              <a:rPr lang="en-GB" sz="1200" kern="1200" dirty="0">
                <a:solidFill>
                  <a:schemeClr val="tx1"/>
                </a:solidFill>
                <a:effectLst/>
                <a:latin typeface="+mn-lt"/>
                <a:ea typeface="+mn-ea"/>
                <a:cs typeface="+mn-cs"/>
              </a:rPr>
              <a:t> is not talking about the police (</a:t>
            </a:r>
            <a:r>
              <a:rPr lang="en-GB" sz="1200" i="1" kern="1200" dirty="0" err="1">
                <a:solidFill>
                  <a:schemeClr val="tx1"/>
                </a:solidFill>
                <a:effectLst/>
                <a:latin typeface="+mn-lt"/>
                <a:ea typeface="+mn-ea"/>
                <a:cs typeface="+mn-cs"/>
              </a:rPr>
              <a:t>politie</a:t>
            </a:r>
            <a:r>
              <a:rPr lang="en-GB" sz="1200" kern="1200" dirty="0">
                <a:solidFill>
                  <a:schemeClr val="tx1"/>
                </a:solidFill>
                <a:effectLst/>
                <a:latin typeface="+mn-lt"/>
                <a:ea typeface="+mn-ea"/>
                <a:cs typeface="+mn-cs"/>
              </a:rPr>
              <a:t>) being in need of help, but about the cleaning aids (</a:t>
            </a:r>
            <a:r>
              <a:rPr lang="en-GB" sz="1200" i="1" kern="1200" dirty="0" err="1">
                <a:solidFill>
                  <a:schemeClr val="tx1"/>
                </a:solidFill>
                <a:effectLst/>
                <a:latin typeface="+mn-lt"/>
                <a:ea typeface="+mn-ea"/>
                <a:cs typeface="+mn-cs"/>
              </a:rPr>
              <a:t>poetshulpen</a:t>
            </a:r>
            <a:r>
              <a:rPr lang="en-GB" sz="1200" kern="1200" dirty="0">
                <a:solidFill>
                  <a:schemeClr val="tx1"/>
                </a:solidFill>
                <a:effectLst/>
                <a:latin typeface="+mn-lt"/>
                <a:ea typeface="+mn-ea"/>
                <a:cs typeface="+mn-cs"/>
              </a:rPr>
              <a:t>). </a:t>
            </a:r>
            <a:endParaRPr lang="nl-BE" sz="1200" kern="1200" dirty="0">
              <a:solidFill>
                <a:schemeClr val="tx1"/>
              </a:solidFill>
              <a:effectLst/>
              <a:latin typeface="+mn-lt"/>
              <a:ea typeface="+mn-ea"/>
              <a:cs typeface="+mn-cs"/>
            </a:endParaRPr>
          </a:p>
        </p:txBody>
      </p:sp>
      <p:sp>
        <p:nvSpPr>
          <p:cNvPr id="4" name="Tijdelijke aanduiding voor dianummer 3">
            <a:extLst>
              <a:ext uri="{FF2B5EF4-FFF2-40B4-BE49-F238E27FC236}">
                <a16:creationId xmlns:a16="http://schemas.microsoft.com/office/drawing/2014/main" id="{43E24AE9-EA72-D22C-BACB-0DE80805F827}"/>
              </a:ext>
            </a:extLst>
          </p:cNvPr>
          <p:cNvSpPr>
            <a:spLocks noGrp="1"/>
          </p:cNvSpPr>
          <p:nvPr>
            <p:ph type="sldNum" sz="quarter" idx="5"/>
          </p:nvPr>
        </p:nvSpPr>
        <p:spPr/>
        <p:txBody>
          <a:bodyPr/>
          <a:lstStyle/>
          <a:p>
            <a:fld id="{D9CA2524-7D93-3047-A9BE-6E14D314FD33}" type="slidenum">
              <a:rPr lang="en-BE" smtClean="0"/>
              <a:t>13</a:t>
            </a:fld>
            <a:endParaRPr lang="en-BE"/>
          </a:p>
        </p:txBody>
      </p:sp>
    </p:spTree>
    <p:extLst>
      <p:ext uri="{BB962C8B-B14F-4D97-AF65-F5344CB8AC3E}">
        <p14:creationId xmlns:p14="http://schemas.microsoft.com/office/powerpoint/2010/main" val="4226729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F039D-0AA0-6B64-F7C7-D7C8F6BE6F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E66C6AE-4790-0392-2C54-CE8F50154FD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E999B3C-E482-A4F5-2C30-E98223D7D3FF}"/>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While </a:t>
            </a:r>
            <a:r>
              <a:rPr lang="en-GB" sz="1200" i="1" kern="1200" dirty="0" err="1">
                <a:solidFill>
                  <a:schemeClr val="tx1"/>
                </a:solidFill>
                <a:effectLst/>
                <a:latin typeface="+mn-lt"/>
                <a:ea typeface="+mn-ea"/>
                <a:cs typeface="+mn-cs"/>
              </a:rPr>
              <a:t>Pivana</a:t>
            </a:r>
            <a:r>
              <a:rPr lang="en-GB" sz="1200" kern="1200" dirty="0">
                <a:solidFill>
                  <a:schemeClr val="tx1"/>
                </a:solidFill>
                <a:effectLst/>
                <a:latin typeface="+mn-lt"/>
                <a:ea typeface="+mn-ea"/>
                <a:cs typeface="+mn-cs"/>
              </a:rPr>
              <a:t> is surprisingly correctly turned into political party </a:t>
            </a:r>
            <a:r>
              <a:rPr lang="en-GB" sz="1200" i="1" kern="1200" dirty="0">
                <a:solidFill>
                  <a:schemeClr val="tx1"/>
                </a:solidFill>
                <a:effectLst/>
                <a:latin typeface="+mn-lt"/>
                <a:ea typeface="+mn-ea"/>
                <a:cs typeface="+mn-cs"/>
              </a:rPr>
              <a:t>PVDA</a:t>
            </a:r>
            <a:r>
              <a:rPr lang="en-GB" sz="1200" kern="1200" dirty="0">
                <a:solidFill>
                  <a:schemeClr val="tx1"/>
                </a:solidFill>
                <a:effectLst/>
                <a:latin typeface="+mn-lt"/>
                <a:ea typeface="+mn-ea"/>
                <a:cs typeface="+mn-cs"/>
              </a:rPr>
              <a:t>, the transcription turned proper names </a:t>
            </a:r>
            <a:r>
              <a:rPr lang="en-GB" sz="1200" i="1" kern="1200" dirty="0">
                <a:solidFill>
                  <a:schemeClr val="tx1"/>
                </a:solidFill>
                <a:effectLst/>
                <a:latin typeface="+mn-lt"/>
                <a:ea typeface="+mn-ea"/>
                <a:cs typeface="+mn-cs"/>
              </a:rPr>
              <a:t>Janssens</a:t>
            </a:r>
            <a:r>
              <a:rPr lang="en-GB" sz="1200" kern="1200" dirty="0">
                <a:solidFill>
                  <a:schemeClr val="tx1"/>
                </a:solidFill>
                <a:effectLst/>
                <a:latin typeface="+mn-lt"/>
                <a:ea typeface="+mn-ea"/>
                <a:cs typeface="+mn-cs"/>
              </a:rPr>
              <a:t> and </a:t>
            </a:r>
            <a:r>
              <a:rPr lang="en-GB" sz="1200" i="1" kern="1200" dirty="0">
                <a:solidFill>
                  <a:schemeClr val="tx1"/>
                </a:solidFill>
                <a:effectLst/>
                <a:latin typeface="+mn-lt"/>
                <a:ea typeface="+mn-ea"/>
                <a:cs typeface="+mn-cs"/>
              </a:rPr>
              <a:t>Pillen</a:t>
            </a:r>
            <a:r>
              <a:rPr lang="en-GB" sz="1200" kern="1200" dirty="0">
                <a:solidFill>
                  <a:schemeClr val="tx1"/>
                </a:solidFill>
                <a:effectLst/>
                <a:latin typeface="+mn-lt"/>
                <a:ea typeface="+mn-ea"/>
                <a:cs typeface="+mn-cs"/>
              </a:rPr>
              <a:t> into </a:t>
            </a:r>
            <a:r>
              <a:rPr lang="en-GB" sz="1200" i="1" kern="1200" dirty="0">
                <a:solidFill>
                  <a:schemeClr val="tx1"/>
                </a:solidFill>
                <a:effectLst/>
                <a:latin typeface="+mn-lt"/>
                <a:ea typeface="+mn-ea"/>
                <a:cs typeface="+mn-cs"/>
              </a:rPr>
              <a:t>Janssen</a:t>
            </a:r>
            <a:r>
              <a:rPr lang="en-GB" sz="1200" kern="1200" dirty="0">
                <a:solidFill>
                  <a:schemeClr val="tx1"/>
                </a:solidFill>
                <a:effectLst/>
                <a:latin typeface="+mn-lt"/>
                <a:ea typeface="+mn-ea"/>
                <a:cs typeface="+mn-cs"/>
              </a:rPr>
              <a:t> and </a:t>
            </a:r>
            <a:r>
              <a:rPr lang="en-GB" sz="1200" i="1" kern="1200" dirty="0" err="1">
                <a:solidFill>
                  <a:schemeClr val="tx1"/>
                </a:solidFill>
                <a:effectLst/>
                <a:latin typeface="+mn-lt"/>
                <a:ea typeface="+mn-ea"/>
                <a:cs typeface="+mn-cs"/>
              </a:rPr>
              <a:t>Spillen</a:t>
            </a:r>
            <a:r>
              <a:rPr lang="en-GB" sz="1200" kern="1200" dirty="0">
                <a:solidFill>
                  <a:schemeClr val="tx1"/>
                </a:solidFill>
                <a:effectLst/>
                <a:latin typeface="+mn-lt"/>
                <a:ea typeface="+mn-ea"/>
                <a:cs typeface="+mn-cs"/>
              </a:rPr>
              <a:t>, causing ChatGPT to convert </a:t>
            </a:r>
            <a:r>
              <a:rPr lang="en-GB" sz="1200" i="1" kern="1200" dirty="0" err="1">
                <a:solidFill>
                  <a:schemeClr val="tx1"/>
                </a:solidFill>
                <a:effectLst/>
                <a:latin typeface="+mn-lt"/>
                <a:ea typeface="+mn-ea"/>
                <a:cs typeface="+mn-cs"/>
              </a:rPr>
              <a:t>Spillen</a:t>
            </a:r>
            <a:r>
              <a:rPr lang="en-GB" sz="1200" kern="1200" dirty="0">
                <a:solidFill>
                  <a:schemeClr val="tx1"/>
                </a:solidFill>
                <a:effectLst/>
                <a:latin typeface="+mn-lt"/>
                <a:ea typeface="+mn-ea"/>
                <a:cs typeface="+mn-cs"/>
              </a:rPr>
              <a:t> to </a:t>
            </a:r>
            <a:r>
              <a:rPr lang="en-GB" sz="1200" i="1" kern="1200" dirty="0" err="1">
                <a:solidFill>
                  <a:schemeClr val="tx1"/>
                </a:solidFill>
                <a:effectLst/>
                <a:latin typeface="+mn-lt"/>
                <a:ea typeface="+mn-ea"/>
                <a:cs typeface="+mn-cs"/>
              </a:rPr>
              <a:t>Schauvliege</a:t>
            </a:r>
            <a:r>
              <a:rPr lang="en-GB" sz="1200" kern="1200" dirty="0">
                <a:solidFill>
                  <a:schemeClr val="tx1"/>
                </a:solidFill>
                <a:effectLst/>
                <a:latin typeface="+mn-lt"/>
                <a:ea typeface="+mn-ea"/>
                <a:cs typeface="+mn-cs"/>
              </a:rPr>
              <a:t>, the surname of another member of parliament also starting with an </a:t>
            </a:r>
            <a:r>
              <a:rPr lang="en-GB" sz="1200" i="1" kern="1200" dirty="0">
                <a:solidFill>
                  <a:schemeClr val="tx1"/>
                </a:solidFill>
                <a:effectLst/>
                <a:latin typeface="+mn-lt"/>
                <a:ea typeface="+mn-ea"/>
                <a:cs typeface="+mn-cs"/>
              </a:rPr>
              <a:t>s</a:t>
            </a:r>
            <a:r>
              <a:rPr lang="en-GB" sz="1200" kern="1200" dirty="0">
                <a:solidFill>
                  <a:schemeClr val="tx1"/>
                </a:solidFill>
                <a:effectLst/>
                <a:latin typeface="+mn-lt"/>
                <a:ea typeface="+mn-ea"/>
                <a:cs typeface="+mn-cs"/>
              </a:rPr>
              <a:t>. Mrs. </a:t>
            </a:r>
            <a:r>
              <a:rPr lang="en-GB" sz="1200" kern="1200" dirty="0" err="1">
                <a:solidFill>
                  <a:schemeClr val="tx1"/>
                </a:solidFill>
                <a:effectLst/>
                <a:latin typeface="+mn-lt"/>
                <a:ea typeface="+mn-ea"/>
                <a:cs typeface="+mn-cs"/>
              </a:rPr>
              <a:t>Schauvliege</a:t>
            </a:r>
            <a:r>
              <a:rPr lang="en-GB" sz="1200" kern="1200" dirty="0">
                <a:solidFill>
                  <a:schemeClr val="tx1"/>
                </a:solidFill>
                <a:effectLst/>
                <a:latin typeface="+mn-lt"/>
                <a:ea typeface="+mn-ea"/>
                <a:cs typeface="+mn-cs"/>
              </a:rPr>
              <a:t> was however not scheduled to ask a question.</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41B18"/>
                </a:solidFill>
                <a:latin typeface="Aptos" pitchFamily="34" charset="0"/>
                <a:ea typeface="Aptos" pitchFamily="34" charset="-122"/>
                <a:cs typeface="Aptos" pitchFamily="34" charset="-120"/>
              </a:rPr>
              <a:t>The model knows the Flemish political parties, but it lacks the full situational schedule: who was present, who was expected to speak, and which local reference was intended.</a:t>
            </a:r>
            <a:endParaRPr lang="en-US" sz="1200" dirty="0"/>
          </a:p>
        </p:txBody>
      </p:sp>
      <p:sp>
        <p:nvSpPr>
          <p:cNvPr id="4" name="Tijdelijke aanduiding voor dianummer 3">
            <a:extLst>
              <a:ext uri="{FF2B5EF4-FFF2-40B4-BE49-F238E27FC236}">
                <a16:creationId xmlns:a16="http://schemas.microsoft.com/office/drawing/2014/main" id="{57A992BE-AA49-2209-39BC-EC5D1013FA01}"/>
              </a:ext>
            </a:extLst>
          </p:cNvPr>
          <p:cNvSpPr>
            <a:spLocks noGrp="1"/>
          </p:cNvSpPr>
          <p:nvPr>
            <p:ph type="sldNum" sz="quarter" idx="5"/>
          </p:nvPr>
        </p:nvSpPr>
        <p:spPr/>
        <p:txBody>
          <a:bodyPr/>
          <a:lstStyle/>
          <a:p>
            <a:fld id="{D9CA2524-7D93-3047-A9BE-6E14D314FD33}" type="slidenum">
              <a:rPr lang="en-BE" smtClean="0"/>
              <a:t>14</a:t>
            </a:fld>
            <a:endParaRPr lang="en-BE"/>
          </a:p>
        </p:txBody>
      </p:sp>
    </p:spTree>
    <p:extLst>
      <p:ext uri="{BB962C8B-B14F-4D97-AF65-F5344CB8AC3E}">
        <p14:creationId xmlns:p14="http://schemas.microsoft.com/office/powerpoint/2010/main" val="2567947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Sometimes when Whisper correctly reflects the speaker’s words, ChatGPT still alters them. Often, yet not always, this has to do with differences between Belgian Dutch (Flemish) and the Dutch used in the Netherlands or with seemingly inappropriate English wording, which is then translated into Dutch. </a:t>
            </a:r>
            <a:endParaRPr lang="nl-BE" sz="1200" kern="1200" dirty="0">
              <a:solidFill>
                <a:schemeClr val="tx1"/>
              </a:solidFill>
              <a:effectLst/>
              <a:latin typeface="+mn-lt"/>
              <a:ea typeface="+mn-ea"/>
              <a:cs typeface="+mn-cs"/>
            </a:endParaRPr>
          </a:p>
          <a:p>
            <a:endParaRPr lang="nl-BE" dirty="0"/>
          </a:p>
          <a:p>
            <a:r>
              <a:rPr lang="en-GB" sz="1200" kern="1200" dirty="0">
                <a:solidFill>
                  <a:schemeClr val="tx1"/>
                </a:solidFill>
                <a:effectLst/>
                <a:latin typeface="+mn-lt"/>
                <a:ea typeface="+mn-ea"/>
                <a:cs typeface="+mn-cs"/>
              </a:rPr>
              <a:t>This month, MP Chris Janssens said Minister-President </a:t>
            </a:r>
            <a:r>
              <a:rPr lang="en-GB" sz="1200" kern="1200" dirty="0" err="1">
                <a:solidFill>
                  <a:schemeClr val="tx1"/>
                </a:solidFill>
                <a:effectLst/>
                <a:latin typeface="+mn-lt"/>
                <a:ea typeface="+mn-ea"/>
                <a:cs typeface="+mn-cs"/>
              </a:rPr>
              <a:t>Diependaele</a:t>
            </a:r>
            <a:r>
              <a:rPr lang="en-GB" sz="1200" kern="1200" dirty="0">
                <a:solidFill>
                  <a:schemeClr val="tx1"/>
                </a:solidFill>
                <a:effectLst/>
                <a:latin typeface="+mn-lt"/>
                <a:ea typeface="+mn-ea"/>
                <a:cs typeface="+mn-cs"/>
              </a:rPr>
              <a:t> didn’t need a pregnancy </a:t>
            </a:r>
            <a:r>
              <a:rPr lang="en-GB" sz="1200" i="1" kern="1200" dirty="0">
                <a:solidFill>
                  <a:schemeClr val="tx1"/>
                </a:solidFill>
                <a:effectLst/>
                <a:latin typeface="+mn-lt"/>
                <a:ea typeface="+mn-ea"/>
                <a:cs typeface="+mn-cs"/>
              </a:rPr>
              <a:t>om </a:t>
            </a:r>
            <a:r>
              <a:rPr lang="en-GB" sz="1200" i="1" kern="1200" dirty="0" err="1">
                <a:solidFill>
                  <a:schemeClr val="tx1"/>
                </a:solidFill>
                <a:effectLst/>
                <a:latin typeface="+mn-lt"/>
                <a:ea typeface="+mn-ea"/>
                <a:cs typeface="+mn-cs"/>
              </a:rPr>
              <a:t>elkaar</a:t>
            </a:r>
            <a:r>
              <a:rPr lang="en-GB" sz="1200" i="1" kern="1200" dirty="0">
                <a:solidFill>
                  <a:schemeClr val="tx1"/>
                </a:solidFill>
                <a:effectLst/>
                <a:latin typeface="+mn-lt"/>
                <a:ea typeface="+mn-ea"/>
                <a:cs typeface="+mn-cs"/>
              </a:rPr>
              <a:t> de </a:t>
            </a:r>
            <a:r>
              <a:rPr lang="en-GB" sz="1200" i="1" kern="1200" dirty="0" err="1">
                <a:solidFill>
                  <a:schemeClr val="tx1"/>
                </a:solidFill>
                <a:effectLst/>
                <a:latin typeface="+mn-lt"/>
                <a:ea typeface="+mn-ea"/>
                <a:cs typeface="+mn-cs"/>
              </a:rPr>
              <a:t>duvel</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aan</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te</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doen</a:t>
            </a:r>
            <a:r>
              <a:rPr lang="en-GB" sz="1200" kern="1200" dirty="0">
                <a:solidFill>
                  <a:schemeClr val="tx1"/>
                </a:solidFill>
                <a:effectLst/>
                <a:latin typeface="+mn-lt"/>
                <a:ea typeface="+mn-ea"/>
                <a:cs typeface="+mn-cs"/>
              </a:rPr>
              <a:t>. ChatGPT turned it into </a:t>
            </a:r>
            <a:r>
              <a:rPr lang="en-GB" sz="1200" i="1" kern="1200" dirty="0" err="1">
                <a:solidFill>
                  <a:schemeClr val="tx1"/>
                </a:solidFill>
                <a:effectLst/>
                <a:latin typeface="+mn-lt"/>
                <a:ea typeface="+mn-ea"/>
                <a:cs typeface="+mn-cs"/>
              </a:rPr>
              <a:t>elkaar</a:t>
            </a:r>
            <a:r>
              <a:rPr lang="en-GB" sz="1200" i="1" kern="1200" dirty="0">
                <a:solidFill>
                  <a:schemeClr val="tx1"/>
                </a:solidFill>
                <a:effectLst/>
                <a:latin typeface="+mn-lt"/>
                <a:ea typeface="+mn-ea"/>
                <a:cs typeface="+mn-cs"/>
              </a:rPr>
              <a:t> het </a:t>
            </a:r>
            <a:r>
              <a:rPr lang="en-GB" sz="1200" i="1" kern="1200" dirty="0" err="1">
                <a:solidFill>
                  <a:schemeClr val="tx1"/>
                </a:solidFill>
                <a:effectLst/>
                <a:latin typeface="+mn-lt"/>
                <a:ea typeface="+mn-ea"/>
                <a:cs typeface="+mn-cs"/>
              </a:rPr>
              <a:t>leven</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zuur</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maken</a:t>
            </a:r>
            <a:r>
              <a:rPr lang="en-GB" sz="1200"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Elkaar</a:t>
            </a:r>
            <a:r>
              <a:rPr lang="en-GB" sz="1200" i="1" kern="1200" dirty="0">
                <a:solidFill>
                  <a:schemeClr val="tx1"/>
                </a:solidFill>
                <a:effectLst/>
                <a:latin typeface="+mn-lt"/>
                <a:ea typeface="+mn-ea"/>
                <a:cs typeface="+mn-cs"/>
              </a:rPr>
              <a:t> de </a:t>
            </a:r>
            <a:r>
              <a:rPr lang="en-GB" sz="1200" i="1" kern="1200" dirty="0" err="1">
                <a:solidFill>
                  <a:schemeClr val="tx1"/>
                </a:solidFill>
                <a:effectLst/>
                <a:latin typeface="+mn-lt"/>
                <a:ea typeface="+mn-ea"/>
                <a:cs typeface="+mn-cs"/>
              </a:rPr>
              <a:t>duvel</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aandoen</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is Belgian Dutch.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During a plenary session in January of this year, MP Maurits Vande Reyde talks about a shitshow, which is unnecessarily converted into </a:t>
            </a:r>
            <a:r>
              <a:rPr lang="en-GB" sz="1200" i="1" kern="1200" dirty="0" err="1">
                <a:solidFill>
                  <a:schemeClr val="tx1"/>
                </a:solidFill>
                <a:effectLst/>
                <a:latin typeface="+mn-lt"/>
                <a:ea typeface="+mn-ea"/>
                <a:cs typeface="+mn-cs"/>
              </a:rPr>
              <a:t>een</a:t>
            </a:r>
            <a:r>
              <a:rPr lang="en-GB" sz="1200" i="1" kern="1200" dirty="0">
                <a:solidFill>
                  <a:schemeClr val="tx1"/>
                </a:solidFill>
                <a:effectLst/>
                <a:latin typeface="+mn-lt"/>
                <a:ea typeface="+mn-ea"/>
                <a:cs typeface="+mn-cs"/>
              </a:rPr>
              <a:t> chaos </a:t>
            </a:r>
            <a:r>
              <a:rPr lang="en-GB" sz="1200" kern="1200" dirty="0">
                <a:solidFill>
                  <a:schemeClr val="tx1"/>
                </a:solidFill>
                <a:effectLst/>
                <a:latin typeface="+mn-lt"/>
                <a:ea typeface="+mn-ea"/>
                <a:cs typeface="+mn-cs"/>
              </a:rPr>
              <a:t>(chaos).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One month later, MP Jos </a:t>
            </a:r>
            <a:r>
              <a:rPr lang="en-GB" sz="1200" kern="1200" dirty="0" err="1">
                <a:solidFill>
                  <a:schemeClr val="tx1"/>
                </a:solidFill>
                <a:effectLst/>
                <a:latin typeface="+mn-lt"/>
                <a:ea typeface="+mn-ea"/>
                <a:cs typeface="+mn-cs"/>
              </a:rPr>
              <a:t>D’Haese</a:t>
            </a:r>
            <a:r>
              <a:rPr lang="en-GB" sz="1200" kern="1200" dirty="0">
                <a:solidFill>
                  <a:schemeClr val="tx1"/>
                </a:solidFill>
                <a:effectLst/>
                <a:latin typeface="+mn-lt"/>
                <a:ea typeface="+mn-ea"/>
                <a:cs typeface="+mn-cs"/>
              </a:rPr>
              <a:t> describes his own expression as a resting bitchface, which is, again unnecessarily, turned into </a:t>
            </a:r>
            <a:r>
              <a:rPr lang="en-GB" sz="1200" i="1" kern="1200" dirty="0" err="1">
                <a:solidFill>
                  <a:schemeClr val="tx1"/>
                </a:solidFill>
                <a:effectLst/>
                <a:latin typeface="+mn-lt"/>
                <a:ea typeface="+mn-ea"/>
                <a:cs typeface="+mn-cs"/>
              </a:rPr>
              <a:t>een</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neutrale</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gezichtsuitdrukking</a:t>
            </a:r>
            <a:r>
              <a:rPr lang="en-GB" sz="1200" kern="1200" dirty="0">
                <a:solidFill>
                  <a:schemeClr val="tx1"/>
                </a:solidFill>
                <a:effectLst/>
                <a:latin typeface="+mn-lt"/>
                <a:ea typeface="+mn-ea"/>
                <a:cs typeface="+mn-cs"/>
              </a:rPr>
              <a:t> (a neutral facial expression). </a:t>
            </a:r>
            <a:endParaRPr lang="nl-BE" sz="1200" kern="1200" dirty="0">
              <a:solidFill>
                <a:schemeClr val="tx1"/>
              </a:solidFill>
              <a:effectLst/>
              <a:latin typeface="+mn-lt"/>
              <a:ea typeface="+mn-ea"/>
              <a:cs typeface="+mn-cs"/>
            </a:endParaRPr>
          </a:p>
          <a:p>
            <a:endParaRPr lang="nl-BE" dirty="0"/>
          </a:p>
          <a:p>
            <a:r>
              <a:rPr lang="en-GB" sz="1200" kern="1200" dirty="0">
                <a:solidFill>
                  <a:schemeClr val="tx1"/>
                </a:solidFill>
                <a:effectLst/>
                <a:latin typeface="+mn-lt"/>
                <a:ea typeface="+mn-ea"/>
                <a:cs typeface="+mn-cs"/>
              </a:rPr>
              <a:t>In other instances, the use of certain – correctly transcribed – words (such as </a:t>
            </a:r>
            <a:r>
              <a:rPr lang="en-GB" sz="1200" i="1" kern="1200" dirty="0" err="1">
                <a:solidFill>
                  <a:schemeClr val="tx1"/>
                </a:solidFill>
                <a:effectLst/>
                <a:latin typeface="+mn-lt"/>
                <a:ea typeface="+mn-ea"/>
                <a:cs typeface="+mn-cs"/>
              </a:rPr>
              <a:t>verkrachting</a:t>
            </a:r>
            <a:r>
              <a:rPr lang="en-GB" sz="1200" kern="1200" dirty="0">
                <a:solidFill>
                  <a:schemeClr val="tx1"/>
                </a:solidFill>
                <a:effectLst/>
                <a:latin typeface="+mn-lt"/>
                <a:ea typeface="+mn-ea"/>
                <a:cs typeface="+mn-cs"/>
              </a:rPr>
              <a:t> (rape)) activates ChatGPT’s profanity filter. The tool then simply refuses to convert the transcription. </a:t>
            </a:r>
            <a:endParaRPr lang="nl-BE" dirty="0"/>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15</a:t>
            </a:fld>
            <a:endParaRPr lang="en-BE"/>
          </a:p>
        </p:txBody>
      </p:sp>
    </p:spTree>
    <p:extLst>
      <p:ext uri="{BB962C8B-B14F-4D97-AF65-F5344CB8AC3E}">
        <p14:creationId xmlns:p14="http://schemas.microsoft.com/office/powerpoint/2010/main" val="551324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Obviously, many of the mentioned types of AI errors are easily caught and corrected by the reporters Yet, although a lot of mistakes seem easily detectable, appearances deceive. Reporters are influenced by what the already generated text presents them with. While listening and following the processed text, it is easy to hear what is written and so miss an ASR or ChatGPT error. Moreover, since advanced AI models have become so effective at imitating human-like language, users tend to trust them too easily, which amplifies the risk of users uncritically accepting their outputs. This phenomenon is known as the AI trust paradox.</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Minister Jo </a:t>
            </a:r>
            <a:r>
              <a:rPr lang="en-GB" sz="1200" kern="1200" dirty="0" err="1">
                <a:solidFill>
                  <a:schemeClr val="tx1"/>
                </a:solidFill>
                <a:effectLst/>
                <a:latin typeface="+mn-lt"/>
                <a:ea typeface="+mn-ea"/>
                <a:cs typeface="+mn-cs"/>
              </a:rPr>
              <a:t>Brouns</a:t>
            </a:r>
            <a:r>
              <a:rPr lang="en-GB" sz="1200" kern="1200" dirty="0">
                <a:solidFill>
                  <a:schemeClr val="tx1"/>
                </a:solidFill>
                <a:effectLst/>
                <a:latin typeface="+mn-lt"/>
                <a:ea typeface="+mn-ea"/>
                <a:cs typeface="+mn-cs"/>
              </a:rPr>
              <a:t> addresses MP Mieke </a:t>
            </a:r>
            <a:r>
              <a:rPr lang="en-GB" sz="1200" kern="1200" dirty="0" err="1">
                <a:solidFill>
                  <a:schemeClr val="tx1"/>
                </a:solidFill>
                <a:effectLst/>
                <a:latin typeface="+mn-lt"/>
                <a:ea typeface="+mn-ea"/>
                <a:cs typeface="+mn-cs"/>
              </a:rPr>
              <a:t>Schauvliege</a:t>
            </a:r>
            <a:r>
              <a:rPr lang="en-GB" sz="1200" kern="1200" dirty="0">
                <a:solidFill>
                  <a:schemeClr val="tx1"/>
                </a:solidFill>
                <a:effectLst/>
                <a:latin typeface="+mn-lt"/>
                <a:ea typeface="+mn-ea"/>
                <a:cs typeface="+mn-cs"/>
              </a:rPr>
              <a:t> as Mrs. </a:t>
            </a:r>
            <a:r>
              <a:rPr lang="en-GB" sz="1200" kern="1200" dirty="0" err="1">
                <a:solidFill>
                  <a:schemeClr val="tx1"/>
                </a:solidFill>
                <a:effectLst/>
                <a:latin typeface="+mn-lt"/>
                <a:ea typeface="+mn-ea"/>
                <a:cs typeface="+mn-cs"/>
              </a:rPr>
              <a:t>Schauvliege</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mevrouw </a:t>
            </a:r>
            <a:r>
              <a:rPr lang="en-GB" sz="1200" i="1" kern="1200" dirty="0" err="1">
                <a:solidFill>
                  <a:schemeClr val="tx1"/>
                </a:solidFill>
                <a:effectLst/>
                <a:latin typeface="+mn-lt"/>
                <a:ea typeface="+mn-ea"/>
                <a:cs typeface="+mn-cs"/>
              </a:rPr>
              <a:t>Schauvliege</a:t>
            </a:r>
            <a:r>
              <a:rPr lang="en-GB" sz="1200" kern="1200" dirty="0">
                <a:solidFill>
                  <a:schemeClr val="tx1"/>
                </a:solidFill>
                <a:effectLst/>
                <a:latin typeface="+mn-lt"/>
                <a:ea typeface="+mn-ea"/>
                <a:cs typeface="+mn-cs"/>
              </a:rPr>
              <a:t>). ChatGPT, however, turned this into ‘</a:t>
            </a:r>
            <a:r>
              <a:rPr lang="en-GB" sz="1200" i="1" kern="1200" dirty="0">
                <a:solidFill>
                  <a:schemeClr val="tx1"/>
                </a:solidFill>
                <a:effectLst/>
                <a:latin typeface="+mn-lt"/>
                <a:ea typeface="+mn-ea"/>
                <a:cs typeface="+mn-cs"/>
              </a:rPr>
              <a:t>minister </a:t>
            </a:r>
            <a:r>
              <a:rPr lang="en-GB" sz="1200" i="1" kern="1200" dirty="0" err="1">
                <a:solidFill>
                  <a:schemeClr val="tx1"/>
                </a:solidFill>
                <a:effectLst/>
                <a:latin typeface="+mn-lt"/>
                <a:ea typeface="+mn-ea"/>
                <a:cs typeface="+mn-cs"/>
              </a:rPr>
              <a:t>Schauvliege</a:t>
            </a:r>
            <a:r>
              <a:rPr lang="en-GB"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twice, which was copied by the editor.</a:t>
            </a:r>
            <a:endParaRPr lang="nl-BE" sz="1200" kern="1200" dirty="0">
              <a:solidFill>
                <a:schemeClr val="tx1"/>
              </a:solidFill>
              <a:effectLst/>
              <a:latin typeface="+mn-lt"/>
              <a:ea typeface="+mn-ea"/>
              <a:cs typeface="+mn-cs"/>
            </a:endParaRPr>
          </a:p>
          <a:p>
            <a:endParaRPr lang="nl-B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the following passage MP Jeremie </a:t>
            </a:r>
            <a:r>
              <a:rPr lang="en-GB" sz="1200" kern="1200" dirty="0" err="1">
                <a:solidFill>
                  <a:schemeClr val="tx1"/>
                </a:solidFill>
                <a:effectLst/>
                <a:latin typeface="+mn-lt"/>
                <a:ea typeface="+mn-ea"/>
                <a:cs typeface="+mn-cs"/>
              </a:rPr>
              <a:t>Vaneeckhout</a:t>
            </a:r>
            <a:r>
              <a:rPr lang="en-GB" sz="1200" kern="1200" dirty="0">
                <a:solidFill>
                  <a:schemeClr val="tx1"/>
                </a:solidFill>
                <a:effectLst/>
                <a:latin typeface="+mn-lt"/>
                <a:ea typeface="+mn-ea"/>
                <a:cs typeface="+mn-cs"/>
              </a:rPr>
              <a:t> briefly explains why he has withheld his vote. It’s not because he doesn’t support the urgency of the proposal (</a:t>
            </a:r>
            <a:r>
              <a:rPr lang="en-GB" sz="1200" i="1" kern="1200" dirty="0" err="1">
                <a:solidFill>
                  <a:schemeClr val="tx1"/>
                </a:solidFill>
                <a:effectLst/>
                <a:latin typeface="+mn-lt"/>
                <a:ea typeface="+mn-ea"/>
                <a:cs typeface="+mn-cs"/>
              </a:rPr>
              <a:t>niet</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omwille</a:t>
            </a:r>
            <a:r>
              <a:rPr lang="en-GB" sz="1200" i="1" kern="1200" dirty="0">
                <a:solidFill>
                  <a:schemeClr val="tx1"/>
                </a:solidFill>
                <a:effectLst/>
                <a:latin typeface="+mn-lt"/>
                <a:ea typeface="+mn-ea"/>
                <a:cs typeface="+mn-cs"/>
              </a:rPr>
              <a:t> van het </a:t>
            </a:r>
            <a:r>
              <a:rPr lang="en-GB" sz="1200" i="1" u="sng" kern="1200" dirty="0" err="1">
                <a:solidFill>
                  <a:schemeClr val="tx1"/>
                </a:solidFill>
                <a:effectLst/>
                <a:latin typeface="+mn-lt"/>
                <a:ea typeface="+mn-ea"/>
                <a:cs typeface="+mn-cs"/>
              </a:rPr>
              <a:t>niet</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steunen</a:t>
            </a:r>
            <a:r>
              <a:rPr lang="en-GB" sz="1200" i="1" kern="1200" dirty="0">
                <a:solidFill>
                  <a:schemeClr val="tx1"/>
                </a:solidFill>
                <a:effectLst/>
                <a:latin typeface="+mn-lt"/>
                <a:ea typeface="+mn-ea"/>
                <a:cs typeface="+mn-cs"/>
              </a:rPr>
              <a:t> van de </a:t>
            </a:r>
            <a:r>
              <a:rPr lang="en-GB" sz="1200" i="1" kern="1200" dirty="0" err="1">
                <a:solidFill>
                  <a:schemeClr val="tx1"/>
                </a:solidFill>
                <a:effectLst/>
                <a:latin typeface="+mn-lt"/>
                <a:ea typeface="+mn-ea"/>
                <a:cs typeface="+mn-cs"/>
              </a:rPr>
              <a:t>spoed</a:t>
            </a:r>
            <a:r>
              <a:rPr lang="en-GB" sz="1200" kern="1200" dirty="0">
                <a:solidFill>
                  <a:schemeClr val="tx1"/>
                </a:solidFill>
                <a:effectLst/>
                <a:latin typeface="+mn-lt"/>
                <a:ea typeface="+mn-ea"/>
                <a:cs typeface="+mn-cs"/>
              </a:rPr>
              <a:t>), but because he has a pairing agreement with another representative. The transcription, however, misses the second negation (</a:t>
            </a:r>
            <a:r>
              <a:rPr lang="en-GB" sz="1200" i="1" kern="1200" dirty="0" err="1">
                <a:solidFill>
                  <a:schemeClr val="tx1"/>
                </a:solidFill>
                <a:effectLst/>
                <a:latin typeface="+mn-lt"/>
                <a:ea typeface="+mn-ea"/>
                <a:cs typeface="+mn-cs"/>
              </a:rPr>
              <a:t>niet</a:t>
            </a:r>
            <a:r>
              <a:rPr lang="en-GB" sz="1200" kern="1200" dirty="0">
                <a:solidFill>
                  <a:schemeClr val="tx1"/>
                </a:solidFill>
                <a:effectLst/>
                <a:latin typeface="+mn-lt"/>
                <a:ea typeface="+mn-ea"/>
                <a:cs typeface="+mn-cs"/>
              </a:rPr>
              <a:t>). The ChatGPT text subsequently also doesn’t mention it, which changes the meaning of the utterance. The editor copied the mistake.</a:t>
            </a:r>
            <a:endParaRPr lang="nl-BE" sz="1200" kern="1200" dirty="0">
              <a:solidFill>
                <a:schemeClr val="tx1"/>
              </a:solidFill>
              <a:effectLst/>
              <a:latin typeface="+mn-lt"/>
              <a:ea typeface="+mn-ea"/>
              <a:cs typeface="+mn-cs"/>
            </a:endParaRPr>
          </a:p>
          <a:p>
            <a:endParaRPr lang="nl-B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When presented with a fluent AI generated representation of what was being said, reporters also tend to miss spoken language blunders more often.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pitchFamily="34" charset="0"/>
                <a:ea typeface="Aptos" pitchFamily="34" charset="-122"/>
                <a:cs typeface="Aptos" pitchFamily="34" charset="-120"/>
              </a:rPr>
              <a:t>The examples were corrected by the editors. The risk is that similar errors may pass when the draft sounds fluent and the reporter is under time pressure.</a:t>
            </a: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16</a:t>
            </a:fld>
            <a:endParaRPr lang="en-BE"/>
          </a:p>
        </p:txBody>
      </p:sp>
    </p:spTree>
    <p:extLst>
      <p:ext uri="{BB962C8B-B14F-4D97-AF65-F5344CB8AC3E}">
        <p14:creationId xmlns:p14="http://schemas.microsoft.com/office/powerpoint/2010/main" val="4205059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6EDED-590A-40CC-3987-0574CE2D9D0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5AB8E4A-7F31-7F08-E2BB-731D66CA421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D4F01D5-5CE5-23D1-736A-00D841B34CBF}"/>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Obviously, many of the mentioned types of AI errors are easily caught and corrected by the reporters Yet, although a lot of mistakes seem easily detectable, appearances deceive. Reporters are influenced by what the already generated text presents them with. This also happens when they use the prepared questions and answers assistants and cabinet employees provide us with. While listening and following the processed text, it is easy to hear what is written and so miss an ASR or ChatGPT error. Moreover, since advanced AI models have become so effective at imitating human-like language, users tend to trust them too easily, which amplifies the risk of users uncritically accepting their outputs. This phenomenon is known as the AI trust paradox.</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Minister Jo </a:t>
            </a:r>
            <a:r>
              <a:rPr lang="en-GB" sz="1200" kern="1200" dirty="0" err="1">
                <a:solidFill>
                  <a:schemeClr val="tx1"/>
                </a:solidFill>
                <a:effectLst/>
                <a:latin typeface="+mn-lt"/>
                <a:ea typeface="+mn-ea"/>
                <a:cs typeface="+mn-cs"/>
              </a:rPr>
              <a:t>Brouns</a:t>
            </a:r>
            <a:r>
              <a:rPr lang="en-GB" sz="1200" kern="1200" dirty="0">
                <a:solidFill>
                  <a:schemeClr val="tx1"/>
                </a:solidFill>
                <a:effectLst/>
                <a:latin typeface="+mn-lt"/>
                <a:ea typeface="+mn-ea"/>
                <a:cs typeface="+mn-cs"/>
              </a:rPr>
              <a:t> addresses MP Mieke </a:t>
            </a:r>
            <a:r>
              <a:rPr lang="en-GB" sz="1200" kern="1200" dirty="0" err="1">
                <a:solidFill>
                  <a:schemeClr val="tx1"/>
                </a:solidFill>
                <a:effectLst/>
                <a:latin typeface="+mn-lt"/>
                <a:ea typeface="+mn-ea"/>
                <a:cs typeface="+mn-cs"/>
              </a:rPr>
              <a:t>Schauvliege</a:t>
            </a:r>
            <a:r>
              <a:rPr lang="en-GB" sz="1200" kern="1200" dirty="0">
                <a:solidFill>
                  <a:schemeClr val="tx1"/>
                </a:solidFill>
                <a:effectLst/>
                <a:latin typeface="+mn-lt"/>
                <a:ea typeface="+mn-ea"/>
                <a:cs typeface="+mn-cs"/>
              </a:rPr>
              <a:t> as Mrs. </a:t>
            </a:r>
            <a:r>
              <a:rPr lang="en-GB" sz="1200" kern="1200" dirty="0" err="1">
                <a:solidFill>
                  <a:schemeClr val="tx1"/>
                </a:solidFill>
                <a:effectLst/>
                <a:latin typeface="+mn-lt"/>
                <a:ea typeface="+mn-ea"/>
                <a:cs typeface="+mn-cs"/>
              </a:rPr>
              <a:t>Schauvliege</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mevrouw </a:t>
            </a:r>
            <a:r>
              <a:rPr lang="en-GB" sz="1200" i="1" kern="1200" dirty="0" err="1">
                <a:solidFill>
                  <a:schemeClr val="tx1"/>
                </a:solidFill>
                <a:effectLst/>
                <a:latin typeface="+mn-lt"/>
                <a:ea typeface="+mn-ea"/>
                <a:cs typeface="+mn-cs"/>
              </a:rPr>
              <a:t>Schauvliege</a:t>
            </a:r>
            <a:r>
              <a:rPr lang="en-GB" sz="1200" kern="1200" dirty="0">
                <a:solidFill>
                  <a:schemeClr val="tx1"/>
                </a:solidFill>
                <a:effectLst/>
                <a:latin typeface="+mn-lt"/>
                <a:ea typeface="+mn-ea"/>
                <a:cs typeface="+mn-cs"/>
              </a:rPr>
              <a:t>). ChatGPT, however, turned this into ‘</a:t>
            </a:r>
            <a:r>
              <a:rPr lang="en-GB" sz="1200" i="1" kern="1200" dirty="0">
                <a:solidFill>
                  <a:schemeClr val="tx1"/>
                </a:solidFill>
                <a:effectLst/>
                <a:latin typeface="+mn-lt"/>
                <a:ea typeface="+mn-ea"/>
                <a:cs typeface="+mn-cs"/>
              </a:rPr>
              <a:t>minister </a:t>
            </a:r>
            <a:r>
              <a:rPr lang="en-GB" sz="1200" i="1" kern="1200" dirty="0" err="1">
                <a:solidFill>
                  <a:schemeClr val="tx1"/>
                </a:solidFill>
                <a:effectLst/>
                <a:latin typeface="+mn-lt"/>
                <a:ea typeface="+mn-ea"/>
                <a:cs typeface="+mn-cs"/>
              </a:rPr>
              <a:t>Schauvliege</a:t>
            </a:r>
            <a:r>
              <a:rPr lang="en-GB" sz="1200" i="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twice, which was copied by the reporter.</a:t>
            </a:r>
            <a:endParaRPr lang="nl-BE" sz="1200" kern="1200" dirty="0">
              <a:solidFill>
                <a:schemeClr val="tx1"/>
              </a:solidFill>
              <a:effectLst/>
              <a:latin typeface="+mn-lt"/>
              <a:ea typeface="+mn-ea"/>
              <a:cs typeface="+mn-cs"/>
            </a:endParaRPr>
          </a:p>
          <a:p>
            <a:endParaRPr lang="nl-B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the following passage MP Jeremie </a:t>
            </a:r>
            <a:r>
              <a:rPr lang="en-GB" sz="1200" kern="1200" dirty="0" err="1">
                <a:solidFill>
                  <a:schemeClr val="tx1"/>
                </a:solidFill>
                <a:effectLst/>
                <a:latin typeface="+mn-lt"/>
                <a:ea typeface="+mn-ea"/>
                <a:cs typeface="+mn-cs"/>
              </a:rPr>
              <a:t>Vaneeckhout</a:t>
            </a:r>
            <a:r>
              <a:rPr lang="en-GB" sz="1200" kern="1200" dirty="0">
                <a:solidFill>
                  <a:schemeClr val="tx1"/>
                </a:solidFill>
                <a:effectLst/>
                <a:latin typeface="+mn-lt"/>
                <a:ea typeface="+mn-ea"/>
                <a:cs typeface="+mn-cs"/>
              </a:rPr>
              <a:t> briefly explains why he has withheld his vote. It’s not because he doesn’t support the urgency of the proposal (</a:t>
            </a:r>
            <a:r>
              <a:rPr lang="en-GB" sz="1200" i="1" kern="1200" dirty="0" err="1">
                <a:solidFill>
                  <a:schemeClr val="tx1"/>
                </a:solidFill>
                <a:effectLst/>
                <a:latin typeface="+mn-lt"/>
                <a:ea typeface="+mn-ea"/>
                <a:cs typeface="+mn-cs"/>
              </a:rPr>
              <a:t>niet</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omwille</a:t>
            </a:r>
            <a:r>
              <a:rPr lang="en-GB" sz="1200" i="1" kern="1200" dirty="0">
                <a:solidFill>
                  <a:schemeClr val="tx1"/>
                </a:solidFill>
                <a:effectLst/>
                <a:latin typeface="+mn-lt"/>
                <a:ea typeface="+mn-ea"/>
                <a:cs typeface="+mn-cs"/>
              </a:rPr>
              <a:t> van het </a:t>
            </a:r>
            <a:r>
              <a:rPr lang="en-GB" sz="1200" i="1" u="sng" kern="1200" dirty="0" err="1">
                <a:solidFill>
                  <a:schemeClr val="tx1"/>
                </a:solidFill>
                <a:effectLst/>
                <a:latin typeface="+mn-lt"/>
                <a:ea typeface="+mn-ea"/>
                <a:cs typeface="+mn-cs"/>
              </a:rPr>
              <a:t>niet</a:t>
            </a:r>
            <a:r>
              <a:rPr lang="en-GB" sz="1200" i="1" kern="1200" dirty="0">
                <a:solidFill>
                  <a:schemeClr val="tx1"/>
                </a:solidFill>
                <a:effectLst/>
                <a:latin typeface="+mn-lt"/>
                <a:ea typeface="+mn-ea"/>
                <a:cs typeface="+mn-cs"/>
              </a:rPr>
              <a:t> </a:t>
            </a:r>
            <a:r>
              <a:rPr lang="en-GB" sz="1200" i="1" kern="1200" dirty="0" err="1">
                <a:solidFill>
                  <a:schemeClr val="tx1"/>
                </a:solidFill>
                <a:effectLst/>
                <a:latin typeface="+mn-lt"/>
                <a:ea typeface="+mn-ea"/>
                <a:cs typeface="+mn-cs"/>
              </a:rPr>
              <a:t>steunen</a:t>
            </a:r>
            <a:r>
              <a:rPr lang="en-GB" sz="1200" i="1" kern="1200" dirty="0">
                <a:solidFill>
                  <a:schemeClr val="tx1"/>
                </a:solidFill>
                <a:effectLst/>
                <a:latin typeface="+mn-lt"/>
                <a:ea typeface="+mn-ea"/>
                <a:cs typeface="+mn-cs"/>
              </a:rPr>
              <a:t> van de </a:t>
            </a:r>
            <a:r>
              <a:rPr lang="en-GB" sz="1200" i="1" kern="1200" dirty="0" err="1">
                <a:solidFill>
                  <a:schemeClr val="tx1"/>
                </a:solidFill>
                <a:effectLst/>
                <a:latin typeface="+mn-lt"/>
                <a:ea typeface="+mn-ea"/>
                <a:cs typeface="+mn-cs"/>
              </a:rPr>
              <a:t>spoed</a:t>
            </a:r>
            <a:r>
              <a:rPr lang="en-GB" sz="1200" kern="1200" dirty="0">
                <a:solidFill>
                  <a:schemeClr val="tx1"/>
                </a:solidFill>
                <a:effectLst/>
                <a:latin typeface="+mn-lt"/>
                <a:ea typeface="+mn-ea"/>
                <a:cs typeface="+mn-cs"/>
              </a:rPr>
              <a:t>), but because he has a pairing agreement with another representative. The transcription, however, misses the second negation (</a:t>
            </a:r>
            <a:r>
              <a:rPr lang="en-GB" sz="1200" i="1" kern="1200" dirty="0" err="1">
                <a:solidFill>
                  <a:schemeClr val="tx1"/>
                </a:solidFill>
                <a:effectLst/>
                <a:latin typeface="+mn-lt"/>
                <a:ea typeface="+mn-ea"/>
                <a:cs typeface="+mn-cs"/>
              </a:rPr>
              <a:t>niet</a:t>
            </a:r>
            <a:r>
              <a:rPr lang="en-GB" sz="1200" kern="1200" dirty="0">
                <a:solidFill>
                  <a:schemeClr val="tx1"/>
                </a:solidFill>
                <a:effectLst/>
                <a:latin typeface="+mn-lt"/>
                <a:ea typeface="+mn-ea"/>
                <a:cs typeface="+mn-cs"/>
              </a:rPr>
              <a:t>). The ChatGPT text subsequently also doesn’t mention it, which changes the meaning of the utterance. The reporter copied the mistake.</a:t>
            </a:r>
            <a:endParaRPr lang="nl-BE" sz="1200" kern="1200" dirty="0">
              <a:solidFill>
                <a:schemeClr val="tx1"/>
              </a:solidFill>
              <a:effectLst/>
              <a:latin typeface="+mn-lt"/>
              <a:ea typeface="+mn-ea"/>
              <a:cs typeface="+mn-cs"/>
            </a:endParaRPr>
          </a:p>
          <a:p>
            <a:endParaRPr lang="nl-B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When presented with a fluent AI generated representation of what was being said, reporters also tend to miss spoken language blunders more often.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Aptos" pitchFamily="34" charset="0"/>
                <a:ea typeface="Aptos" pitchFamily="34" charset="-122"/>
                <a:cs typeface="Aptos" pitchFamily="34" charset="-120"/>
              </a:rPr>
              <a:t>The examples were corrected by the editors. The risk is that similar errors may pass when the draft sounds fluent and the reporter is under time pressure.</a:t>
            </a: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a:p>
            <a:endParaRPr lang="nl-BE" dirty="0"/>
          </a:p>
        </p:txBody>
      </p:sp>
      <p:sp>
        <p:nvSpPr>
          <p:cNvPr id="4" name="Tijdelijke aanduiding voor dianummer 3">
            <a:extLst>
              <a:ext uri="{FF2B5EF4-FFF2-40B4-BE49-F238E27FC236}">
                <a16:creationId xmlns:a16="http://schemas.microsoft.com/office/drawing/2014/main" id="{B7736429-AD8E-7FD4-414B-32DF9D971BD0}"/>
              </a:ext>
            </a:extLst>
          </p:cNvPr>
          <p:cNvSpPr>
            <a:spLocks noGrp="1"/>
          </p:cNvSpPr>
          <p:nvPr>
            <p:ph type="sldNum" sz="quarter" idx="5"/>
          </p:nvPr>
        </p:nvSpPr>
        <p:spPr/>
        <p:txBody>
          <a:bodyPr/>
          <a:lstStyle/>
          <a:p>
            <a:fld id="{D9CA2524-7D93-3047-A9BE-6E14D314FD33}" type="slidenum">
              <a:rPr lang="en-BE" smtClean="0"/>
              <a:t>17</a:t>
            </a:fld>
            <a:endParaRPr lang="en-BE"/>
          </a:p>
        </p:txBody>
      </p:sp>
    </p:spTree>
    <p:extLst>
      <p:ext uri="{BB962C8B-B14F-4D97-AF65-F5344CB8AC3E}">
        <p14:creationId xmlns:p14="http://schemas.microsoft.com/office/powerpoint/2010/main" val="3148418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41B18"/>
                </a:solidFill>
                <a:latin typeface="Aptos" pitchFamily="34" charset="0"/>
                <a:ea typeface="Aptos" pitchFamily="34" charset="-122"/>
                <a:cs typeface="Aptos" pitchFamily="34" charset="-120"/>
              </a:rPr>
              <a:t>Reporters</a:t>
            </a:r>
            <a:r>
              <a:rPr lang="en-US" sz="1200" dirty="0">
                <a:solidFill>
                  <a:srgbClr val="241B18"/>
                </a:solidFill>
                <a:latin typeface="Aptos" pitchFamily="34" charset="0"/>
                <a:ea typeface="Aptos" pitchFamily="34" charset="-122"/>
                <a:cs typeface="Aptos" pitchFamily="34" charset="-120"/>
              </a:rPr>
              <a:t> must resist reading the AI draft as the truth. They need to listen actively and treat the generated text as a hypothesis.</a:t>
            </a:r>
            <a:endParaRPr lang="en-US" sz="1200" dirty="0"/>
          </a:p>
          <a:p>
            <a:endParaRPr lang="nl-B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41B18"/>
                </a:solidFill>
                <a:latin typeface="Aptos" pitchFamily="34" charset="0"/>
                <a:ea typeface="Aptos" pitchFamily="34" charset="-122"/>
                <a:cs typeface="Aptos" pitchFamily="34" charset="-120"/>
              </a:rPr>
              <a:t>Confirm the speaker’s actual words, meaning, timing and tone.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41B18"/>
                </a:solidFill>
                <a:latin typeface="Aptos" pitchFamily="34" charset="0"/>
                <a:ea typeface="Aptos" pitchFamily="34" charset="-122"/>
                <a:cs typeface="Aptos" pitchFamily="34" charset="-120"/>
              </a:rPr>
              <a:t>Check names, titles and references.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41B18"/>
                </a:solidFill>
                <a:latin typeface="Aptos" pitchFamily="34" charset="0"/>
                <a:ea typeface="Aptos" pitchFamily="34" charset="-122"/>
                <a:cs typeface="Aptos" pitchFamily="34" charset="-120"/>
              </a:rPr>
              <a:t>Use ChatGPT wording only where it matches the source.</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41B18"/>
                </a:solidFill>
                <a:latin typeface="Aptos" pitchFamily="34" charset="0"/>
              </a:rPr>
              <a:t>Attentively revise before finishing.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nl-BE" dirty="0"/>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18</a:t>
            </a:fld>
            <a:endParaRPr lang="en-BE"/>
          </a:p>
        </p:txBody>
      </p:sp>
    </p:spTree>
    <p:extLst>
      <p:ext uri="{BB962C8B-B14F-4D97-AF65-F5344CB8AC3E}">
        <p14:creationId xmlns:p14="http://schemas.microsoft.com/office/powerpoint/2010/main" val="155955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41B18"/>
                </a:solidFill>
                <a:latin typeface="Aptos" pitchFamily="34" charset="0"/>
                <a:ea typeface="Aptos" pitchFamily="34" charset="-122"/>
                <a:cs typeface="Aptos" pitchFamily="34" charset="-120"/>
              </a:rPr>
              <a:t>Although the integration of AI is helping the editorial services at the Flemish Parliament a great deal, it also thoroughly changes the way parliamentary reporters and editors work. </a:t>
            </a:r>
          </a:p>
          <a:p>
            <a:r>
              <a:rPr lang="en-US" sz="1200" kern="1200" dirty="0">
                <a:solidFill>
                  <a:schemeClr val="tx1"/>
                </a:solidFill>
                <a:effectLst/>
                <a:latin typeface="+mn-lt"/>
                <a:ea typeface="+mn-ea"/>
                <a:cs typeface="+mn-cs"/>
              </a:rPr>
              <a:t>As the elimination of full manual transcription is perceived as a major physical relief, reporters </a:t>
            </a:r>
            <a:r>
              <a:rPr lang="en-GB" sz="1200" kern="1200" dirty="0">
                <a:solidFill>
                  <a:schemeClr val="tx1"/>
                </a:solidFill>
                <a:effectLst/>
                <a:latin typeface="+mn-lt"/>
                <a:ea typeface="+mn-ea"/>
                <a:cs typeface="+mn-cs"/>
              </a:rPr>
              <a:t>are turned into AI generated texts editors.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41B18"/>
                </a:solidFill>
                <a:latin typeface="Aptos" pitchFamily="34" charset="0"/>
                <a:ea typeface="Aptos" pitchFamily="34" charset="-122"/>
                <a:cs typeface="Aptos" pitchFamily="34" charset="-120"/>
              </a:rPr>
              <a:t>We wish to extensively guide and tutor reporters in taking up their new role. This research seeks to raise awareness on AI integration pitfalls in an attempt to better equip them in executing that much needed human-driven quality control.</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241B18"/>
                </a:solidFill>
                <a:latin typeface="Aptos" pitchFamily="34" charset="0"/>
                <a:ea typeface="Aptos" pitchFamily="34" charset="-122"/>
                <a:cs typeface="Aptos" pitchFamily="34" charset="-120"/>
              </a:rPr>
              <a:t>Official parliamentary reporting is too consequential to treat AI as an autonomous reporter. Human judgement remains the final safeguard for accuracy, context and public trust.</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19</a:t>
            </a:fld>
            <a:endParaRPr lang="en-BE"/>
          </a:p>
        </p:txBody>
      </p:sp>
    </p:spTree>
    <p:extLst>
      <p:ext uri="{BB962C8B-B14F-4D97-AF65-F5344CB8AC3E}">
        <p14:creationId xmlns:p14="http://schemas.microsoft.com/office/powerpoint/2010/main" val="1863217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Our</a:t>
            </a:r>
            <a:r>
              <a:rPr lang="en-US" sz="1200" kern="1200" dirty="0">
                <a:solidFill>
                  <a:schemeClr val="tx1"/>
                </a:solidFill>
                <a:effectLst/>
                <a:latin typeface="+mn-lt"/>
                <a:ea typeface="+mn-ea"/>
                <a:cs typeface="+mn-cs"/>
              </a:rPr>
              <a:t> IT department developed a proof of concept (POC), which captures the livestream of plenary sessions. It is not yet part of our editorial application, nor can it be used for reporting of committees. </a:t>
            </a:r>
            <a:endParaRPr lang="nl-BE" dirty="0"/>
          </a:p>
          <a:p>
            <a:endParaRPr lang="en-US"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2</a:t>
            </a:fld>
            <a:endParaRPr lang="en-BE"/>
          </a:p>
        </p:txBody>
      </p:sp>
    </p:spTree>
    <p:extLst>
      <p:ext uri="{BB962C8B-B14F-4D97-AF65-F5344CB8AC3E}">
        <p14:creationId xmlns:p14="http://schemas.microsoft.com/office/powerpoint/2010/main" val="1028911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5F90A-D424-B311-304B-0461EE6D2C6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FFC579E-8BB8-0404-083A-9FFCAEAA7B4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0A9589D-DA11-1007-AFDF-2AD1F3C25D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dirty="0"/>
          </a:p>
        </p:txBody>
      </p:sp>
      <p:sp>
        <p:nvSpPr>
          <p:cNvPr id="4" name="Tijdelijke aanduiding voor dianummer 3">
            <a:extLst>
              <a:ext uri="{FF2B5EF4-FFF2-40B4-BE49-F238E27FC236}">
                <a16:creationId xmlns:a16="http://schemas.microsoft.com/office/drawing/2014/main" id="{8F6A77B5-C1C4-7A0D-CD16-347B0C22EE32}"/>
              </a:ext>
            </a:extLst>
          </p:cNvPr>
          <p:cNvSpPr>
            <a:spLocks noGrp="1"/>
          </p:cNvSpPr>
          <p:nvPr>
            <p:ph type="sldNum" sz="quarter" idx="5"/>
          </p:nvPr>
        </p:nvSpPr>
        <p:spPr/>
        <p:txBody>
          <a:bodyPr/>
          <a:lstStyle/>
          <a:p>
            <a:fld id="{D9CA2524-7D93-3047-A9BE-6E14D314FD33}" type="slidenum">
              <a:rPr lang="en-BE" smtClean="0"/>
              <a:t>3</a:t>
            </a:fld>
            <a:endParaRPr lang="en-BE"/>
          </a:p>
        </p:txBody>
      </p:sp>
    </p:spTree>
    <p:extLst>
      <p:ext uri="{BB962C8B-B14F-4D97-AF65-F5344CB8AC3E}">
        <p14:creationId xmlns:p14="http://schemas.microsoft.com/office/powerpoint/2010/main" val="3498506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2849D-F6C2-D9E0-D893-094492786BD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BCCD69A-338D-8EC5-4799-19A080F50CA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47EBCB1-1CD0-960A-FB04-9FC8F85E72B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Our</a:t>
            </a:r>
            <a:r>
              <a:rPr lang="en-US" sz="1200" kern="1200" dirty="0">
                <a:solidFill>
                  <a:schemeClr val="tx1"/>
                </a:solidFill>
                <a:effectLst/>
                <a:latin typeface="+mn-lt"/>
                <a:ea typeface="+mn-ea"/>
                <a:cs typeface="+mn-cs"/>
              </a:rPr>
              <a:t> IT department developed a proof of concept (POC), which captures the livestream of plenary sessions. It is not yet part of our editorial application, nor can it be used for reporting of committees. </a:t>
            </a:r>
            <a:endParaRPr lang="nl-BE"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a:t>
            </a:r>
            <a:r>
              <a:rPr lang="en-GB" sz="1200" kern="1200" dirty="0">
                <a:solidFill>
                  <a:schemeClr val="tx1"/>
                </a:solidFill>
                <a:effectLst/>
                <a:latin typeface="+mn-lt"/>
                <a:ea typeface="+mn-ea"/>
                <a:cs typeface="+mn-cs"/>
              </a:rPr>
              <a:t>a trained dataset in </a:t>
            </a:r>
            <a:r>
              <a:rPr lang="en-GB" sz="1200" kern="1200" dirty="0" err="1">
                <a:solidFill>
                  <a:schemeClr val="tx1"/>
                </a:solidFill>
                <a:effectLst/>
                <a:latin typeface="+mn-lt"/>
                <a:ea typeface="+mn-ea"/>
                <a:cs typeface="+mn-cs"/>
              </a:rPr>
              <a:t>Pyannote</a:t>
            </a:r>
            <a:r>
              <a:rPr lang="en-US" sz="1200" kern="1200" dirty="0">
                <a:solidFill>
                  <a:schemeClr val="tx1"/>
                </a:solidFill>
                <a:effectLst/>
                <a:latin typeface="+mn-lt"/>
                <a:ea typeface="+mn-ea"/>
                <a:cs typeface="+mn-cs"/>
              </a:rPr>
              <a:t> ASR technology (1), the spoken content is attributed to the presumed speaker and transcribed with OpenAI’s Whisper (2). The resulting verbatim transcription is then post-processed by ChatGPT (3), using a </a:t>
            </a:r>
            <a:r>
              <a:rPr lang="en-GB" sz="1200" kern="1200" dirty="0">
                <a:solidFill>
                  <a:schemeClr val="tx1"/>
                </a:solidFill>
                <a:effectLst/>
                <a:latin typeface="+mn-lt"/>
                <a:ea typeface="+mn-ea"/>
                <a:cs typeface="+mn-cs"/>
              </a:rPr>
              <a:t>customisable prompt which includes general instructions as well as specific editorial and linguistic rules. </a:t>
            </a:r>
            <a:endParaRPr lang="nl-BE" dirty="0"/>
          </a:p>
        </p:txBody>
      </p:sp>
      <p:sp>
        <p:nvSpPr>
          <p:cNvPr id="4" name="Tijdelijke aanduiding voor dianummer 3">
            <a:extLst>
              <a:ext uri="{FF2B5EF4-FFF2-40B4-BE49-F238E27FC236}">
                <a16:creationId xmlns:a16="http://schemas.microsoft.com/office/drawing/2014/main" id="{51468F5F-BAB3-A7DE-85D8-D87B696DF91E}"/>
              </a:ext>
            </a:extLst>
          </p:cNvPr>
          <p:cNvSpPr>
            <a:spLocks noGrp="1"/>
          </p:cNvSpPr>
          <p:nvPr>
            <p:ph type="sldNum" sz="quarter" idx="5"/>
          </p:nvPr>
        </p:nvSpPr>
        <p:spPr/>
        <p:txBody>
          <a:bodyPr/>
          <a:lstStyle/>
          <a:p>
            <a:fld id="{D9CA2524-7D93-3047-A9BE-6E14D314FD33}" type="slidenum">
              <a:rPr lang="en-BE" smtClean="0"/>
              <a:t>4</a:t>
            </a:fld>
            <a:endParaRPr lang="en-BE"/>
          </a:p>
        </p:txBody>
      </p:sp>
    </p:spTree>
    <p:extLst>
      <p:ext uri="{BB962C8B-B14F-4D97-AF65-F5344CB8AC3E}">
        <p14:creationId xmlns:p14="http://schemas.microsoft.com/office/powerpoint/2010/main" val="3424233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tool was rolled out to the entire editorial team in May 2025.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According to a survey taken among our reporters in May 2026, 85% of them uses the tool during plenary sessions.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Analysis of the reporting of six recent plenary sessions (in May and June 2026) showed that on average the tool was being used for 58,77% of all 5-minute takes, 10% of which were completed using only the transcription. </a:t>
            </a:r>
            <a:r>
              <a:rPr lang="nl-BE" sz="1200" kern="1200" dirty="0" err="1">
                <a:solidFill>
                  <a:schemeClr val="tx1"/>
                </a:solidFill>
                <a:effectLst/>
                <a:latin typeface="+mn-lt"/>
                <a:ea typeface="+mn-ea"/>
                <a:cs typeface="+mn-cs"/>
              </a:rPr>
              <a:t>Only</a:t>
            </a:r>
            <a:r>
              <a:rPr lang="nl-BE" sz="1200" kern="1200" dirty="0">
                <a:solidFill>
                  <a:schemeClr val="tx1"/>
                </a:solidFill>
                <a:effectLst/>
                <a:latin typeface="+mn-lt"/>
                <a:ea typeface="+mn-ea"/>
                <a:cs typeface="+mn-cs"/>
              </a:rPr>
              <a:t> a </a:t>
            </a:r>
            <a:r>
              <a:rPr lang="nl-BE" sz="1200" kern="1200" dirty="0" err="1">
                <a:solidFill>
                  <a:schemeClr val="tx1"/>
                </a:solidFill>
                <a:effectLst/>
                <a:latin typeface="+mn-lt"/>
                <a:ea typeface="+mn-ea"/>
                <a:cs typeface="+mn-cs"/>
              </a:rPr>
              <a:t>minority</a:t>
            </a:r>
            <a:r>
              <a:rPr lang="nl-BE" sz="1200" kern="1200" dirty="0">
                <a:solidFill>
                  <a:schemeClr val="tx1"/>
                </a:solidFill>
                <a:effectLst/>
                <a:latin typeface="+mn-lt"/>
                <a:ea typeface="+mn-ea"/>
                <a:cs typeface="+mn-cs"/>
              </a:rPr>
              <a:t> of reporters</a:t>
            </a:r>
            <a:r>
              <a:rPr lang="en-GB" sz="1200" kern="1200" dirty="0">
                <a:solidFill>
                  <a:schemeClr val="tx1"/>
                </a:solidFill>
                <a:effectLst/>
                <a:latin typeface="+mn-lt"/>
                <a:ea typeface="+mn-ea"/>
                <a:cs typeface="+mn-cs"/>
              </a:rPr>
              <a:t> still prefers to work the traditional way, but use of the tool is also suspended when fixed procedural phrases have to be included, and when voting starts. </a:t>
            </a:r>
            <a:endParaRPr lang="nl-BE"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Reporters who use the ChatGPT processed text, tend to on average adapt one fifth of the text to turn it into a report. The amount of corrections required varies greatly between speakers, depending on how well they speak, whether or not their contributions have been prepared beforehand and other contextual variables, such as speakers talking over each other and background noises.</a:t>
            </a:r>
            <a:endParaRPr lang="nl-BE" dirty="0">
              <a:effectLst/>
            </a:endParaRPr>
          </a:p>
          <a:p>
            <a:endParaRPr lang="nl-BE"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5</a:t>
            </a:fld>
            <a:endParaRPr lang="en-BE"/>
          </a:p>
        </p:txBody>
      </p:sp>
    </p:spTree>
    <p:extLst>
      <p:ext uri="{BB962C8B-B14F-4D97-AF65-F5344CB8AC3E}">
        <p14:creationId xmlns:p14="http://schemas.microsoft.com/office/powerpoint/2010/main" val="1489873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During the plenary sessions of May 27</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 and June 3</a:t>
            </a:r>
            <a:r>
              <a:rPr lang="en-GB" sz="1200" kern="1200" baseline="30000" dirty="0">
                <a:solidFill>
                  <a:schemeClr val="tx1"/>
                </a:solidFill>
                <a:effectLst/>
                <a:latin typeface="+mn-lt"/>
                <a:ea typeface="+mn-ea"/>
                <a:cs typeface="+mn-cs"/>
              </a:rPr>
              <a:t>rd</a:t>
            </a:r>
            <a:r>
              <a:rPr lang="en-GB" sz="1200" kern="1200" dirty="0">
                <a:solidFill>
                  <a:schemeClr val="tx1"/>
                </a:solidFill>
                <a:effectLst/>
                <a:latin typeface="+mn-lt"/>
                <a:ea typeface="+mn-ea"/>
                <a:cs typeface="+mn-cs"/>
              </a:rPr>
              <a:t> 2026 respectively, when the AI tool was used, on average 21,97% and 20,25% of the </a:t>
            </a:r>
            <a:r>
              <a:rPr lang="en-GB" sz="1200" kern="1200" dirty="0" err="1">
                <a:solidFill>
                  <a:schemeClr val="tx1"/>
                </a:solidFill>
                <a:effectLst/>
                <a:latin typeface="+mn-lt"/>
                <a:ea typeface="+mn-ea"/>
                <a:cs typeface="+mn-cs"/>
              </a:rPr>
              <a:t>GhatGPT</a:t>
            </a:r>
            <a:r>
              <a:rPr lang="en-GB" sz="1200" kern="1200" dirty="0">
                <a:solidFill>
                  <a:schemeClr val="tx1"/>
                </a:solidFill>
                <a:effectLst/>
                <a:latin typeface="+mn-lt"/>
                <a:ea typeface="+mn-ea"/>
                <a:cs typeface="+mn-cs"/>
              </a:rPr>
              <a:t> processed text was changed by the reporters. Hypothetically, should they have used only the transcription, they would have had to adapt 27,59% and 27,94% respectively.   </a:t>
            </a:r>
            <a:endParaRPr lang="nl-BE" sz="1200" kern="1200" dirty="0">
              <a:solidFill>
                <a:schemeClr val="tx1"/>
              </a:solidFill>
              <a:effectLst/>
              <a:latin typeface="+mn-lt"/>
              <a:ea typeface="+mn-ea"/>
              <a:cs typeface="+mn-cs"/>
            </a:endParaRPr>
          </a:p>
          <a:p>
            <a:endParaRPr lang="nl-BE" dirty="0"/>
          </a:p>
          <a:p>
            <a:r>
              <a:rPr lang="en-GB" sz="1200" kern="1200" dirty="0">
                <a:solidFill>
                  <a:schemeClr val="tx1"/>
                </a:solidFill>
                <a:effectLst/>
                <a:latin typeface="+mn-lt"/>
                <a:ea typeface="+mn-ea"/>
                <a:cs typeface="+mn-cs"/>
              </a:rPr>
              <a:t>Having ChatGPT convert the transcriptions based on a customisable prompt improves them, further alleviating the editorial process. Simultaneously, AI integration generally calls for increased quality control. </a:t>
            </a:r>
            <a:endParaRPr lang="nl-BE" dirty="0"/>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6</a:t>
            </a:fld>
            <a:endParaRPr lang="en-BE"/>
          </a:p>
        </p:txBody>
      </p:sp>
    </p:spTree>
    <p:extLst>
      <p:ext uri="{BB962C8B-B14F-4D97-AF65-F5344CB8AC3E}">
        <p14:creationId xmlns:p14="http://schemas.microsoft.com/office/powerpoint/2010/main" val="1566331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Although the larger part of the Flemish Parliament reporters has embraced the use of AI and acknowledges its benefits, it does still present us with multiple challenges.</a:t>
            </a:r>
          </a:p>
          <a:p>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Pyannote</a:t>
            </a:r>
            <a:r>
              <a:rPr lang="en-GB" sz="1200" kern="1200" dirty="0">
                <a:solidFill>
                  <a:schemeClr val="tx1"/>
                </a:solidFill>
                <a:effectLst/>
                <a:latin typeface="+mn-lt"/>
                <a:ea typeface="+mn-ea"/>
                <a:cs typeface="+mn-cs"/>
              </a:rPr>
              <a:t> ASR technology frequently fails to recognise speakers correctly. Automatic speaker recognition is known to deteriorate due to overlapping speech, background noise, varying audio quality, similar or unrecognisable voice profiles and linguistic complexity. Oftentimes, speaker allocation also seems to fail for no apparent reason.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image depicts what speaker misrecognition can look like in our AI tool. The names in green are correct, the ones marked red are wrong.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Reporters evidently always know who has the floor, because of the person responsible for registering the sessions on-site, but having utterances cut into pieces, slows them down. To try and address these failures, our IT department included clickable blue buttons in the tool, whenever a speaker is sandwiched between one and the same speaker. After clicking the buttons, the text is attributed to the speaker doing the sandwiching and the ChatGPT text is regenerated.</a:t>
            </a:r>
            <a:r>
              <a:rPr lang="nl-BE" dirty="0">
                <a:effectLst/>
              </a:rPr>
              <a:t> </a:t>
            </a:r>
          </a:p>
          <a:p>
            <a:endParaRPr lang="nl-BE" dirty="0">
              <a:effectLst/>
            </a:endParaRPr>
          </a:p>
          <a:p>
            <a:r>
              <a:rPr lang="nl-BE" dirty="0" err="1">
                <a:effectLst/>
              </a:rPr>
              <a:t>Unfortunately</a:t>
            </a:r>
            <a:r>
              <a:rPr lang="nl-BE" dirty="0">
                <a:effectLst/>
              </a:rPr>
              <a:t>, </a:t>
            </a:r>
            <a:r>
              <a:rPr lang="nl-BE" dirty="0" err="1">
                <a:effectLst/>
              </a:rPr>
              <a:t>the</a:t>
            </a:r>
            <a:r>
              <a:rPr lang="nl-BE" dirty="0">
                <a:effectLst/>
              </a:rPr>
              <a:t> blue buttons </a:t>
            </a:r>
            <a:r>
              <a:rPr lang="nl-BE" dirty="0" err="1">
                <a:effectLst/>
              </a:rPr>
              <a:t>aren’t</a:t>
            </a:r>
            <a:r>
              <a:rPr lang="nl-BE" dirty="0">
                <a:effectLst/>
              </a:rPr>
              <a:t> </a:t>
            </a:r>
            <a:r>
              <a:rPr lang="nl-BE" dirty="0" err="1">
                <a:effectLst/>
              </a:rPr>
              <a:t>always</a:t>
            </a:r>
            <a:r>
              <a:rPr lang="nl-BE" dirty="0">
                <a:effectLst/>
              </a:rPr>
              <a:t> </a:t>
            </a:r>
            <a:r>
              <a:rPr lang="nl-BE" dirty="0" err="1">
                <a:effectLst/>
              </a:rPr>
              <a:t>effective</a:t>
            </a:r>
            <a:r>
              <a:rPr lang="nl-BE" dirty="0">
                <a:effectLst/>
              </a:rPr>
              <a:t>, as </a:t>
            </a:r>
            <a:r>
              <a:rPr lang="nl-BE" dirty="0" err="1">
                <a:effectLst/>
              </a:rPr>
              <a:t>the</a:t>
            </a:r>
            <a:r>
              <a:rPr lang="nl-BE" dirty="0">
                <a:effectLst/>
              </a:rPr>
              <a:t> </a:t>
            </a:r>
            <a:r>
              <a:rPr lang="nl-BE" dirty="0" err="1">
                <a:effectLst/>
              </a:rPr>
              <a:t>utterance</a:t>
            </a:r>
            <a:r>
              <a:rPr lang="nl-BE" dirty="0">
                <a:effectLst/>
              </a:rPr>
              <a:t> of </a:t>
            </a:r>
            <a:r>
              <a:rPr lang="nl-BE" dirty="0" err="1">
                <a:effectLst/>
              </a:rPr>
              <a:t>one</a:t>
            </a:r>
            <a:r>
              <a:rPr lang="nl-BE" dirty="0">
                <a:effectLst/>
              </a:rPr>
              <a:t> speaker </a:t>
            </a:r>
            <a:r>
              <a:rPr lang="nl-BE" dirty="0" err="1">
                <a:effectLst/>
              </a:rPr>
              <a:t>can</a:t>
            </a:r>
            <a:r>
              <a:rPr lang="nl-BE" dirty="0">
                <a:effectLst/>
              </a:rPr>
              <a:t> </a:t>
            </a:r>
            <a:r>
              <a:rPr lang="nl-BE" dirty="0" err="1">
                <a:effectLst/>
              </a:rPr>
              <a:t>be</a:t>
            </a:r>
            <a:r>
              <a:rPr lang="nl-BE" dirty="0">
                <a:effectLst/>
              </a:rPr>
              <a:t> </a:t>
            </a:r>
            <a:r>
              <a:rPr lang="nl-BE" dirty="0" err="1">
                <a:effectLst/>
              </a:rPr>
              <a:t>presented</a:t>
            </a:r>
            <a:r>
              <a:rPr lang="nl-BE" dirty="0">
                <a:effectLst/>
              </a:rPr>
              <a:t> as </a:t>
            </a:r>
            <a:r>
              <a:rPr lang="nl-BE" dirty="0" err="1">
                <a:effectLst/>
              </a:rPr>
              <a:t>belonging</a:t>
            </a:r>
            <a:r>
              <a:rPr lang="nl-BE" dirty="0">
                <a:effectLst/>
              </a:rPr>
              <a:t> </a:t>
            </a:r>
            <a:r>
              <a:rPr lang="nl-BE" dirty="0" err="1">
                <a:effectLst/>
              </a:rPr>
              <a:t>to</a:t>
            </a:r>
            <a:r>
              <a:rPr lang="nl-BE" dirty="0">
                <a:effectLst/>
              </a:rPr>
              <a:t> </a:t>
            </a:r>
            <a:r>
              <a:rPr lang="nl-BE" dirty="0" err="1">
                <a:effectLst/>
              </a:rPr>
              <a:t>various</a:t>
            </a:r>
            <a:r>
              <a:rPr lang="nl-BE" dirty="0">
                <a:effectLst/>
              </a:rPr>
              <a:t> </a:t>
            </a:r>
            <a:r>
              <a:rPr lang="nl-BE" dirty="0" err="1">
                <a:effectLst/>
              </a:rPr>
              <a:t>consecutive</a:t>
            </a:r>
            <a:r>
              <a:rPr lang="nl-BE" dirty="0">
                <a:effectLst/>
              </a:rPr>
              <a:t> speakers. </a:t>
            </a:r>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7</a:t>
            </a:fld>
            <a:endParaRPr lang="en-BE"/>
          </a:p>
        </p:txBody>
      </p:sp>
    </p:spTree>
    <p:extLst>
      <p:ext uri="{BB962C8B-B14F-4D97-AF65-F5344CB8AC3E}">
        <p14:creationId xmlns:p14="http://schemas.microsoft.com/office/powerpoint/2010/main" val="3676600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Moreover, failures in speaker identification can lead to misinterpretations, omissions and hallucinations. </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8</a:t>
            </a:fld>
            <a:endParaRPr lang="en-BE"/>
          </a:p>
        </p:txBody>
      </p:sp>
    </p:spTree>
    <p:extLst>
      <p:ext uri="{BB962C8B-B14F-4D97-AF65-F5344CB8AC3E}">
        <p14:creationId xmlns:p14="http://schemas.microsoft.com/office/powerpoint/2010/main" val="510900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Because the phrase </a:t>
            </a:r>
            <a:r>
              <a:rPr lang="en-GB" sz="1200" i="1" kern="1200" dirty="0">
                <a:solidFill>
                  <a:schemeClr val="tx1"/>
                </a:solidFill>
                <a:effectLst/>
                <a:latin typeface="+mn-lt"/>
                <a:ea typeface="+mn-ea"/>
                <a:cs typeface="+mn-cs"/>
              </a:rPr>
              <a:t>het </a:t>
            </a:r>
            <a:r>
              <a:rPr lang="en-GB" sz="1200" i="1" kern="1200" dirty="0" err="1">
                <a:solidFill>
                  <a:schemeClr val="tx1"/>
                </a:solidFill>
                <a:effectLst/>
                <a:latin typeface="+mn-lt"/>
                <a:ea typeface="+mn-ea"/>
                <a:cs typeface="+mn-cs"/>
              </a:rPr>
              <a:t>woord</a:t>
            </a:r>
            <a:r>
              <a:rPr lang="en-GB" sz="1200" kern="1200" dirty="0">
                <a:solidFill>
                  <a:schemeClr val="tx1"/>
                </a:solidFill>
                <a:effectLst/>
                <a:latin typeface="+mn-lt"/>
                <a:ea typeface="+mn-ea"/>
                <a:cs typeface="+mn-cs"/>
              </a:rPr>
              <a:t> (the word) was wrongly attributed to the previous speaker, ChatGPT makes it sound as if the minister is being addressed for being late, whereas in reality, the previous speaker had simply been talking too long. </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D9CA2524-7D93-3047-A9BE-6E14D314FD33}" type="slidenum">
              <a:rPr lang="en-BE" smtClean="0"/>
              <a:t>9</a:t>
            </a:fld>
            <a:endParaRPr lang="en-BE"/>
          </a:p>
        </p:txBody>
      </p:sp>
    </p:spTree>
    <p:extLst>
      <p:ext uri="{BB962C8B-B14F-4D97-AF65-F5344CB8AC3E}">
        <p14:creationId xmlns:p14="http://schemas.microsoft.com/office/powerpoint/2010/main" val="10304465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0.jpg"/><Relationship Id="rId4" Type="http://schemas.openxmlformats.org/officeDocument/2006/relationships/image" Target="../media/image9.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1.jp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1.jp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angepaste indeling">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5244FF-20CE-6B47-BC35-134A588851BF}"/>
              </a:ext>
            </a:extLst>
          </p:cNvPr>
          <p:cNvPicPr>
            <a:picLocks noChangeAspect="1"/>
          </p:cNvPicPr>
          <p:nvPr userDrawn="1"/>
        </p:nvPicPr>
        <p:blipFill>
          <a:blip r:embed="rId2"/>
          <a:stretch>
            <a:fillRect/>
          </a:stretch>
        </p:blipFill>
        <p:spPr>
          <a:xfrm>
            <a:off x="9232752" y="5605670"/>
            <a:ext cx="2619386" cy="1016828"/>
          </a:xfrm>
          <a:prstGeom prst="rect">
            <a:avLst/>
          </a:prstGeom>
        </p:spPr>
      </p:pic>
    </p:spTree>
    <p:extLst>
      <p:ext uri="{BB962C8B-B14F-4D97-AF65-F5344CB8AC3E}">
        <p14:creationId xmlns:p14="http://schemas.microsoft.com/office/powerpoint/2010/main" val="768934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content_image_2">
    <p:bg>
      <p:bgPr>
        <a:solidFill>
          <a:srgbClr val="F7F6F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A511F7-5D86-3D44-95DE-F28E946B4B54}"/>
              </a:ext>
            </a:extLst>
          </p:cNvPr>
          <p:cNvPicPr>
            <a:picLocks noChangeAspect="1"/>
          </p:cNvPicPr>
          <p:nvPr userDrawn="1"/>
        </p:nvPicPr>
        <p:blipFill>
          <a:blip r:embed="rId2"/>
          <a:stretch>
            <a:fillRect/>
          </a:stretch>
        </p:blipFill>
        <p:spPr>
          <a:xfrm>
            <a:off x="1872751" y="0"/>
            <a:ext cx="10319248" cy="6858000"/>
          </a:xfrm>
          <a:prstGeom prst="rect">
            <a:avLst/>
          </a:prstGeom>
        </p:spPr>
      </p:pic>
      <p:sp>
        <p:nvSpPr>
          <p:cNvPr id="11" name="Rectangle 10">
            <a:extLst>
              <a:ext uri="{FF2B5EF4-FFF2-40B4-BE49-F238E27FC236}">
                <a16:creationId xmlns:a16="http://schemas.microsoft.com/office/drawing/2014/main" id="{7FFCF2B5-4B8B-AE4D-8F6B-E3A0001633AD}"/>
              </a:ext>
            </a:extLst>
          </p:cNvPr>
          <p:cNvSpPr/>
          <p:nvPr userDrawn="1"/>
        </p:nvSpPr>
        <p:spPr>
          <a:xfrm>
            <a:off x="1" y="0"/>
            <a:ext cx="5474524" cy="6858000"/>
          </a:xfrm>
          <a:prstGeom prst="rect">
            <a:avLst/>
          </a:prstGeom>
          <a:solidFill>
            <a:srgbClr val="F7F6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solidFill>
                <a:srgbClr val="F9C626"/>
              </a:solidFill>
            </a:endParaRPr>
          </a:p>
        </p:txBody>
      </p:sp>
      <p:sp>
        <p:nvSpPr>
          <p:cNvPr id="9" name="Slide Number Placeholder 5">
            <a:extLst>
              <a:ext uri="{FF2B5EF4-FFF2-40B4-BE49-F238E27FC236}">
                <a16:creationId xmlns:a16="http://schemas.microsoft.com/office/drawing/2014/main" id="{63B53EDB-9E02-264C-BA0E-8787ABE386E6}"/>
              </a:ext>
            </a:extLst>
          </p:cNvPr>
          <p:cNvSpPr>
            <a:spLocks noGrp="1"/>
          </p:cNvSpPr>
          <p:nvPr>
            <p:ph type="sldNum" sz="quarter" idx="12"/>
          </p:nvPr>
        </p:nvSpPr>
        <p:spPr>
          <a:xfrm>
            <a:off x="3279567" y="6356350"/>
            <a:ext cx="1921825" cy="365125"/>
          </a:xfrm>
          <a:prstGeom prst="rect">
            <a:avLst/>
          </a:prstGeom>
        </p:spPr>
        <p:txBody>
          <a:bodyPr/>
          <a:lstStyle>
            <a:lvl1pPr>
              <a:defRPr>
                <a:solidFill>
                  <a:schemeClr val="tx1"/>
                </a:solidFill>
              </a:defRPr>
            </a:lvl1pPr>
          </a:lstStyle>
          <a:p>
            <a:fld id="{945584A2-7769-FF46-B1CF-2F8DC2E943A8}" type="slidenum">
              <a:rPr lang="en-BE" smtClean="0"/>
              <a:pPr/>
              <a:t>‹nr.›</a:t>
            </a:fld>
            <a:endParaRPr lang="en-BE" dirty="0"/>
          </a:p>
        </p:txBody>
      </p:sp>
      <p:sp>
        <p:nvSpPr>
          <p:cNvPr id="8" name="Date Placeholder 3">
            <a:extLst>
              <a:ext uri="{FF2B5EF4-FFF2-40B4-BE49-F238E27FC236}">
                <a16:creationId xmlns:a16="http://schemas.microsoft.com/office/drawing/2014/main" id="{B70B7168-7960-F64E-9217-C5EB0615D06F}"/>
              </a:ext>
            </a:extLst>
          </p:cNvPr>
          <p:cNvSpPr>
            <a:spLocks noGrp="1"/>
          </p:cNvSpPr>
          <p:nvPr>
            <p:ph type="dt" sz="half" idx="10"/>
          </p:nvPr>
        </p:nvSpPr>
        <p:spPr>
          <a:xfrm>
            <a:off x="268184" y="6356350"/>
            <a:ext cx="2743200" cy="365125"/>
          </a:xfrm>
          <a:prstGeom prst="rect">
            <a:avLst/>
          </a:prstGeom>
        </p:spPr>
        <p:txBody>
          <a:bodyPr/>
          <a:lstStyle>
            <a:lvl1pPr>
              <a:defRPr>
                <a:solidFill>
                  <a:schemeClr val="tx1"/>
                </a:solidFill>
              </a:defRPr>
            </a:lvl1pPr>
          </a:lstStyle>
          <a:p>
            <a:fld id="{0B622A8F-75FF-FE4C-8C5D-36D4D3B7BFA0}" type="datetimeFigureOut">
              <a:rPr lang="en-BE" smtClean="0"/>
              <a:pPr/>
              <a:t>07/24/2026</a:t>
            </a:fld>
            <a:endParaRPr lang="en-BE" dirty="0"/>
          </a:p>
        </p:txBody>
      </p:sp>
      <p:sp>
        <p:nvSpPr>
          <p:cNvPr id="12" name="Title 1">
            <a:extLst>
              <a:ext uri="{FF2B5EF4-FFF2-40B4-BE49-F238E27FC236}">
                <a16:creationId xmlns:a16="http://schemas.microsoft.com/office/drawing/2014/main" id="{E92C568A-6357-3E42-A8CA-391A9D4F4F55}"/>
              </a:ext>
            </a:extLst>
          </p:cNvPr>
          <p:cNvSpPr>
            <a:spLocks noGrp="1"/>
          </p:cNvSpPr>
          <p:nvPr>
            <p:ph type="title" hasCustomPrompt="1"/>
          </p:nvPr>
        </p:nvSpPr>
        <p:spPr>
          <a:xfrm>
            <a:off x="268183" y="177008"/>
            <a:ext cx="4933207" cy="2852737"/>
          </a:xfrm>
          <a:prstGeom prst="rect">
            <a:avLst/>
          </a:prstGeom>
        </p:spPr>
        <p:txBody>
          <a:bodyPr anchor="t"/>
          <a:lstStyle>
            <a:lvl1pPr>
              <a:defRPr sz="6000">
                <a:solidFill>
                  <a:schemeClr val="tx1"/>
                </a:solidFill>
              </a:defRPr>
            </a:lvl1pPr>
          </a:lstStyle>
          <a:p>
            <a:r>
              <a:rPr lang="en-GB" dirty="0" err="1"/>
              <a:t>Schrijf</a:t>
            </a:r>
            <a:r>
              <a:rPr lang="en-GB" dirty="0"/>
              <a:t> </a:t>
            </a:r>
            <a:r>
              <a:rPr lang="en-GB" dirty="0" err="1"/>
              <a:t>hier</a:t>
            </a:r>
            <a:r>
              <a:rPr lang="en-GB" dirty="0"/>
              <a:t> je eigen </a:t>
            </a:r>
            <a:r>
              <a:rPr lang="en-GB" dirty="0" err="1"/>
              <a:t>titel</a:t>
            </a:r>
            <a:endParaRPr lang="en-BE" dirty="0"/>
          </a:p>
        </p:txBody>
      </p:sp>
      <p:sp>
        <p:nvSpPr>
          <p:cNvPr id="13" name="Text Placeholder 2">
            <a:extLst>
              <a:ext uri="{FF2B5EF4-FFF2-40B4-BE49-F238E27FC236}">
                <a16:creationId xmlns:a16="http://schemas.microsoft.com/office/drawing/2014/main" id="{A8579E5F-5451-4443-9DBD-7CF458262CD0}"/>
              </a:ext>
            </a:extLst>
          </p:cNvPr>
          <p:cNvSpPr>
            <a:spLocks noGrp="1"/>
          </p:cNvSpPr>
          <p:nvPr>
            <p:ph type="body" idx="1"/>
          </p:nvPr>
        </p:nvSpPr>
        <p:spPr>
          <a:xfrm>
            <a:off x="268184" y="3306928"/>
            <a:ext cx="4933208" cy="2575016"/>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pic>
        <p:nvPicPr>
          <p:cNvPr id="14" name="Picture 13" descr="A picture containing logo&#10;&#10;Description automatically generated">
            <a:extLst>
              <a:ext uri="{FF2B5EF4-FFF2-40B4-BE49-F238E27FC236}">
                <a16:creationId xmlns:a16="http://schemas.microsoft.com/office/drawing/2014/main" id="{305EA947-BED1-F141-8475-A11649836499}"/>
              </a:ext>
            </a:extLst>
          </p:cNvPr>
          <p:cNvPicPr>
            <a:picLocks noChangeAspect="1"/>
          </p:cNvPicPr>
          <p:nvPr userDrawn="1"/>
        </p:nvPicPr>
        <p:blipFill>
          <a:blip r:embed="rId3"/>
          <a:stretch>
            <a:fillRect/>
          </a:stretch>
        </p:blipFill>
        <p:spPr>
          <a:xfrm>
            <a:off x="11197443" y="5783243"/>
            <a:ext cx="726373" cy="938232"/>
          </a:xfrm>
          <a:prstGeom prst="rect">
            <a:avLst/>
          </a:prstGeom>
        </p:spPr>
      </p:pic>
    </p:spTree>
    <p:extLst>
      <p:ext uri="{BB962C8B-B14F-4D97-AF65-F5344CB8AC3E}">
        <p14:creationId xmlns:p14="http://schemas.microsoft.com/office/powerpoint/2010/main" val="2194973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_image_2">
    <p:bg>
      <p:bgPr>
        <a:solidFill>
          <a:srgbClr val="F7F6F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9D9370-2A74-B049-9D25-90A657E15B0F}"/>
              </a:ext>
            </a:extLst>
          </p:cNvPr>
          <p:cNvPicPr>
            <a:picLocks noChangeAspect="1"/>
          </p:cNvPicPr>
          <p:nvPr userDrawn="1"/>
        </p:nvPicPr>
        <p:blipFill>
          <a:blip r:embed="rId2"/>
          <a:stretch>
            <a:fillRect/>
          </a:stretch>
        </p:blipFill>
        <p:spPr>
          <a:xfrm>
            <a:off x="1872751" y="0"/>
            <a:ext cx="10319248" cy="6858000"/>
          </a:xfrm>
          <a:prstGeom prst="rect">
            <a:avLst/>
          </a:prstGeom>
        </p:spPr>
      </p:pic>
      <p:sp>
        <p:nvSpPr>
          <p:cNvPr id="11" name="Rectangle 10">
            <a:extLst>
              <a:ext uri="{FF2B5EF4-FFF2-40B4-BE49-F238E27FC236}">
                <a16:creationId xmlns:a16="http://schemas.microsoft.com/office/drawing/2014/main" id="{7FFCF2B5-4B8B-AE4D-8F6B-E3A0001633AD}"/>
              </a:ext>
            </a:extLst>
          </p:cNvPr>
          <p:cNvSpPr/>
          <p:nvPr userDrawn="1"/>
        </p:nvSpPr>
        <p:spPr>
          <a:xfrm>
            <a:off x="1" y="0"/>
            <a:ext cx="5474524" cy="6858000"/>
          </a:xfrm>
          <a:prstGeom prst="rect">
            <a:avLst/>
          </a:prstGeom>
          <a:solidFill>
            <a:srgbClr val="F7F6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solidFill>
                <a:srgbClr val="F9C626"/>
              </a:solidFill>
            </a:endParaRPr>
          </a:p>
        </p:txBody>
      </p:sp>
      <p:sp>
        <p:nvSpPr>
          <p:cNvPr id="9" name="Slide Number Placeholder 5">
            <a:extLst>
              <a:ext uri="{FF2B5EF4-FFF2-40B4-BE49-F238E27FC236}">
                <a16:creationId xmlns:a16="http://schemas.microsoft.com/office/drawing/2014/main" id="{63B53EDB-9E02-264C-BA0E-8787ABE386E6}"/>
              </a:ext>
            </a:extLst>
          </p:cNvPr>
          <p:cNvSpPr>
            <a:spLocks noGrp="1"/>
          </p:cNvSpPr>
          <p:nvPr>
            <p:ph type="sldNum" sz="quarter" idx="12"/>
          </p:nvPr>
        </p:nvSpPr>
        <p:spPr>
          <a:xfrm>
            <a:off x="3279567" y="6356350"/>
            <a:ext cx="1921825" cy="365125"/>
          </a:xfrm>
          <a:prstGeom prst="rect">
            <a:avLst/>
          </a:prstGeom>
        </p:spPr>
        <p:txBody>
          <a:bodyPr/>
          <a:lstStyle>
            <a:lvl1pPr>
              <a:defRPr>
                <a:solidFill>
                  <a:schemeClr val="tx1"/>
                </a:solidFill>
              </a:defRPr>
            </a:lvl1pPr>
          </a:lstStyle>
          <a:p>
            <a:fld id="{945584A2-7769-FF46-B1CF-2F8DC2E943A8}" type="slidenum">
              <a:rPr lang="en-BE" smtClean="0"/>
              <a:pPr/>
              <a:t>‹nr.›</a:t>
            </a:fld>
            <a:endParaRPr lang="en-BE" dirty="0"/>
          </a:p>
        </p:txBody>
      </p:sp>
      <p:sp>
        <p:nvSpPr>
          <p:cNvPr id="8" name="Date Placeholder 3">
            <a:extLst>
              <a:ext uri="{FF2B5EF4-FFF2-40B4-BE49-F238E27FC236}">
                <a16:creationId xmlns:a16="http://schemas.microsoft.com/office/drawing/2014/main" id="{B70B7168-7960-F64E-9217-C5EB0615D06F}"/>
              </a:ext>
            </a:extLst>
          </p:cNvPr>
          <p:cNvSpPr>
            <a:spLocks noGrp="1"/>
          </p:cNvSpPr>
          <p:nvPr>
            <p:ph type="dt" sz="half" idx="10"/>
          </p:nvPr>
        </p:nvSpPr>
        <p:spPr>
          <a:xfrm>
            <a:off x="268184" y="6356350"/>
            <a:ext cx="2743200" cy="365125"/>
          </a:xfrm>
          <a:prstGeom prst="rect">
            <a:avLst/>
          </a:prstGeom>
        </p:spPr>
        <p:txBody>
          <a:bodyPr/>
          <a:lstStyle>
            <a:lvl1pPr>
              <a:defRPr>
                <a:solidFill>
                  <a:schemeClr val="tx1"/>
                </a:solidFill>
              </a:defRPr>
            </a:lvl1pPr>
          </a:lstStyle>
          <a:p>
            <a:fld id="{0B622A8F-75FF-FE4C-8C5D-36D4D3B7BFA0}" type="datetimeFigureOut">
              <a:rPr lang="en-BE" smtClean="0"/>
              <a:pPr/>
              <a:t>07/24/2026</a:t>
            </a:fld>
            <a:endParaRPr lang="en-BE" dirty="0"/>
          </a:p>
        </p:txBody>
      </p:sp>
      <p:sp>
        <p:nvSpPr>
          <p:cNvPr id="13" name="Text Placeholder 2">
            <a:extLst>
              <a:ext uri="{FF2B5EF4-FFF2-40B4-BE49-F238E27FC236}">
                <a16:creationId xmlns:a16="http://schemas.microsoft.com/office/drawing/2014/main" id="{A8579E5F-5451-4443-9DBD-7CF458262CD0}"/>
              </a:ext>
            </a:extLst>
          </p:cNvPr>
          <p:cNvSpPr>
            <a:spLocks noGrp="1"/>
          </p:cNvSpPr>
          <p:nvPr>
            <p:ph type="body" idx="1"/>
          </p:nvPr>
        </p:nvSpPr>
        <p:spPr>
          <a:xfrm>
            <a:off x="268184" y="463138"/>
            <a:ext cx="4933208" cy="5418806"/>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pic>
        <p:nvPicPr>
          <p:cNvPr id="12" name="Picture 11" descr="A picture containing logo&#10;&#10;Description automatically generated">
            <a:extLst>
              <a:ext uri="{FF2B5EF4-FFF2-40B4-BE49-F238E27FC236}">
                <a16:creationId xmlns:a16="http://schemas.microsoft.com/office/drawing/2014/main" id="{231F16FE-05BC-2346-98EB-5FDDB4A2C4B7}"/>
              </a:ext>
            </a:extLst>
          </p:cNvPr>
          <p:cNvPicPr>
            <a:picLocks noChangeAspect="1"/>
          </p:cNvPicPr>
          <p:nvPr userDrawn="1"/>
        </p:nvPicPr>
        <p:blipFill>
          <a:blip r:embed="rId3"/>
          <a:stretch>
            <a:fillRect/>
          </a:stretch>
        </p:blipFill>
        <p:spPr>
          <a:xfrm>
            <a:off x="11197443" y="5783243"/>
            <a:ext cx="726373" cy="938232"/>
          </a:xfrm>
          <a:prstGeom prst="rect">
            <a:avLst/>
          </a:prstGeom>
        </p:spPr>
      </p:pic>
    </p:spTree>
    <p:extLst>
      <p:ext uri="{BB962C8B-B14F-4D97-AF65-F5344CB8AC3E}">
        <p14:creationId xmlns:p14="http://schemas.microsoft.com/office/powerpoint/2010/main" val="1061477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_image_3">
    <p:spTree>
      <p:nvGrpSpPr>
        <p:cNvPr id="1" name=""/>
        <p:cNvGrpSpPr/>
        <p:nvPr/>
      </p:nvGrpSpPr>
      <p:grpSpPr>
        <a:xfrm>
          <a:off x="0" y="0"/>
          <a:ext cx="0" cy="0"/>
          <a:chOff x="0" y="0"/>
          <a:chExt cx="0" cy="0"/>
        </a:xfrm>
      </p:grpSpPr>
      <p:pic>
        <p:nvPicPr>
          <p:cNvPr id="5" name="Picture 4" descr="A picture containing building, dome&#10;&#10;Description automatically generated">
            <a:extLst>
              <a:ext uri="{FF2B5EF4-FFF2-40B4-BE49-F238E27FC236}">
                <a16:creationId xmlns:a16="http://schemas.microsoft.com/office/drawing/2014/main" id="{942A0DFB-70F9-0D46-934A-19D8A91B17D0}"/>
              </a:ext>
            </a:extLst>
          </p:cNvPr>
          <p:cNvPicPr>
            <a:picLocks noChangeAspect="1"/>
          </p:cNvPicPr>
          <p:nvPr userDrawn="1"/>
        </p:nvPicPr>
        <p:blipFill rotWithShape="1">
          <a:blip r:embed="rId2"/>
          <a:srcRect l="28451" t="4755" r="-1"/>
          <a:stretch/>
        </p:blipFill>
        <p:spPr>
          <a:xfrm>
            <a:off x="8792800" y="0"/>
            <a:ext cx="3423872" cy="6858001"/>
          </a:xfrm>
          <a:prstGeom prst="rect">
            <a:avLst/>
          </a:prstGeom>
        </p:spPr>
      </p:pic>
      <p:sp>
        <p:nvSpPr>
          <p:cNvPr id="3" name="Content Placeholder 2">
            <a:extLst>
              <a:ext uri="{FF2B5EF4-FFF2-40B4-BE49-F238E27FC236}">
                <a16:creationId xmlns:a16="http://schemas.microsoft.com/office/drawing/2014/main" id="{4B07F411-6C9F-3C48-B182-857B7E6676B5}"/>
              </a:ext>
            </a:extLst>
          </p:cNvPr>
          <p:cNvSpPr>
            <a:spLocks noGrp="1"/>
          </p:cNvSpPr>
          <p:nvPr>
            <p:ph idx="1"/>
          </p:nvPr>
        </p:nvSpPr>
        <p:spPr>
          <a:xfrm>
            <a:off x="238184" y="645459"/>
            <a:ext cx="2606616" cy="4993577"/>
          </a:xfrm>
          <a:prstGeom prst="rect">
            <a:avLst/>
          </a:prstGeom>
        </p:spPr>
        <p:txBody>
          <a:bodyPr>
            <a:normAutofit/>
          </a:bodyPr>
          <a:lstStyle>
            <a:lvl1pPr marL="0" indent="0">
              <a:buFontTx/>
              <a:buNone/>
              <a:defRPr sz="2400">
                <a:solidFill>
                  <a:schemeClr val="tx1"/>
                </a:solidFill>
              </a:defRPr>
            </a:lvl1pPr>
          </a:lstStyle>
          <a:p>
            <a:pPr lvl="0"/>
            <a:r>
              <a:rPr lang="nl-NL"/>
              <a:t>Klikken om de tekststijl van het model te bewerken</a:t>
            </a:r>
          </a:p>
          <a:p>
            <a:pPr lvl="1"/>
            <a:r>
              <a:rPr lang="nl-NL"/>
              <a:t>Tweede niveau</a:t>
            </a:r>
          </a:p>
        </p:txBody>
      </p:sp>
      <p:sp>
        <p:nvSpPr>
          <p:cNvPr id="4" name="Date Placeholder 3">
            <a:extLst>
              <a:ext uri="{FF2B5EF4-FFF2-40B4-BE49-F238E27FC236}">
                <a16:creationId xmlns:a16="http://schemas.microsoft.com/office/drawing/2014/main" id="{0B2B8761-2473-9548-936A-39F2C35B89CD}"/>
              </a:ext>
            </a:extLst>
          </p:cNvPr>
          <p:cNvSpPr>
            <a:spLocks noGrp="1"/>
          </p:cNvSpPr>
          <p:nvPr>
            <p:ph type="dt" sz="half" idx="10"/>
          </p:nvPr>
        </p:nvSpPr>
        <p:spPr>
          <a:xfrm>
            <a:off x="238184" y="6356350"/>
            <a:ext cx="2743200" cy="365125"/>
          </a:xfrm>
          <a:prstGeom prst="rect">
            <a:avLst/>
          </a:prstGeom>
        </p:spPr>
        <p:txBody>
          <a:bodyPr/>
          <a:lstStyle/>
          <a:p>
            <a:fld id="{0B622A8F-75FF-FE4C-8C5D-36D4D3B7BFA0}" type="datetimeFigureOut">
              <a:rPr lang="en-BE" smtClean="0"/>
              <a:t>07/24/2026</a:t>
            </a:fld>
            <a:endParaRPr lang="en-BE"/>
          </a:p>
        </p:txBody>
      </p:sp>
      <p:sp>
        <p:nvSpPr>
          <p:cNvPr id="6" name="Slide Number Placeholder 5">
            <a:extLst>
              <a:ext uri="{FF2B5EF4-FFF2-40B4-BE49-F238E27FC236}">
                <a16:creationId xmlns:a16="http://schemas.microsoft.com/office/drawing/2014/main" id="{9EBC1455-7C08-6048-BA95-65281E16D8BE}"/>
              </a:ext>
            </a:extLst>
          </p:cNvPr>
          <p:cNvSpPr>
            <a:spLocks noGrp="1"/>
          </p:cNvSpPr>
          <p:nvPr>
            <p:ph type="sldNum" sz="quarter" idx="12"/>
          </p:nvPr>
        </p:nvSpPr>
        <p:spPr>
          <a:xfrm>
            <a:off x="5790512" y="6356350"/>
            <a:ext cx="2743200" cy="365125"/>
          </a:xfrm>
          <a:prstGeom prst="rect">
            <a:avLst/>
          </a:prstGeom>
        </p:spPr>
        <p:txBody>
          <a:bodyPr/>
          <a:lstStyle/>
          <a:p>
            <a:fld id="{945584A2-7769-FF46-B1CF-2F8DC2E943A8}" type="slidenum">
              <a:rPr lang="en-BE" smtClean="0"/>
              <a:t>‹nr.›</a:t>
            </a:fld>
            <a:endParaRPr lang="en-BE"/>
          </a:p>
        </p:txBody>
      </p:sp>
      <p:pic>
        <p:nvPicPr>
          <p:cNvPr id="15" name="Picture 14" descr="A picture containing logo&#10;&#10;Description automatically generated">
            <a:extLst>
              <a:ext uri="{FF2B5EF4-FFF2-40B4-BE49-F238E27FC236}">
                <a16:creationId xmlns:a16="http://schemas.microsoft.com/office/drawing/2014/main" id="{E4AE180F-DDB8-6141-99D8-85EAD6AA8F34}"/>
              </a:ext>
            </a:extLst>
          </p:cNvPr>
          <p:cNvPicPr>
            <a:picLocks noChangeAspect="1"/>
          </p:cNvPicPr>
          <p:nvPr userDrawn="1"/>
        </p:nvPicPr>
        <p:blipFill>
          <a:blip r:embed="rId3"/>
          <a:stretch>
            <a:fillRect/>
          </a:stretch>
        </p:blipFill>
        <p:spPr>
          <a:xfrm>
            <a:off x="11197443" y="5783243"/>
            <a:ext cx="726373" cy="938232"/>
          </a:xfrm>
          <a:prstGeom prst="rect">
            <a:avLst/>
          </a:prstGeom>
        </p:spPr>
      </p:pic>
      <p:sp>
        <p:nvSpPr>
          <p:cNvPr id="16" name="Content Placeholder 2">
            <a:extLst>
              <a:ext uri="{FF2B5EF4-FFF2-40B4-BE49-F238E27FC236}">
                <a16:creationId xmlns:a16="http://schemas.microsoft.com/office/drawing/2014/main" id="{5989F1FE-6681-ED41-B87F-68B704C98116}"/>
              </a:ext>
            </a:extLst>
          </p:cNvPr>
          <p:cNvSpPr>
            <a:spLocks noGrp="1"/>
          </p:cNvSpPr>
          <p:nvPr>
            <p:ph idx="13"/>
          </p:nvPr>
        </p:nvSpPr>
        <p:spPr>
          <a:xfrm>
            <a:off x="3072240" y="645459"/>
            <a:ext cx="2606616" cy="4993577"/>
          </a:xfrm>
          <a:prstGeom prst="rect">
            <a:avLst/>
          </a:prstGeom>
        </p:spPr>
        <p:txBody>
          <a:bodyPr>
            <a:normAutofit/>
          </a:bodyPr>
          <a:lstStyle>
            <a:lvl1pPr marL="0" indent="0">
              <a:buFontTx/>
              <a:buNone/>
              <a:defRPr sz="2400">
                <a:solidFill>
                  <a:schemeClr val="tx1"/>
                </a:solidFill>
              </a:defRPr>
            </a:lvl1pPr>
          </a:lstStyle>
          <a:p>
            <a:pPr lvl="0"/>
            <a:r>
              <a:rPr lang="nl-NL"/>
              <a:t>Klikken om de tekststijl van het model te bewerken</a:t>
            </a:r>
          </a:p>
          <a:p>
            <a:pPr lvl="1"/>
            <a:r>
              <a:rPr lang="nl-NL"/>
              <a:t>Tweede niveau</a:t>
            </a:r>
          </a:p>
        </p:txBody>
      </p:sp>
      <p:sp>
        <p:nvSpPr>
          <p:cNvPr id="17" name="Content Placeholder 2">
            <a:extLst>
              <a:ext uri="{FF2B5EF4-FFF2-40B4-BE49-F238E27FC236}">
                <a16:creationId xmlns:a16="http://schemas.microsoft.com/office/drawing/2014/main" id="{A8FE56B7-6EF0-9A43-9096-DABF7E43AC22}"/>
              </a:ext>
            </a:extLst>
          </p:cNvPr>
          <p:cNvSpPr>
            <a:spLocks noGrp="1"/>
          </p:cNvSpPr>
          <p:nvPr>
            <p:ph idx="14"/>
          </p:nvPr>
        </p:nvSpPr>
        <p:spPr>
          <a:xfrm>
            <a:off x="5937944" y="645459"/>
            <a:ext cx="2606616" cy="4993577"/>
          </a:xfrm>
          <a:prstGeom prst="rect">
            <a:avLst/>
          </a:prstGeom>
        </p:spPr>
        <p:txBody>
          <a:bodyPr>
            <a:normAutofit/>
          </a:bodyPr>
          <a:lstStyle>
            <a:lvl1pPr marL="0" indent="0">
              <a:buFontTx/>
              <a:buNone/>
              <a:defRPr sz="2400">
                <a:solidFill>
                  <a:schemeClr val="tx1"/>
                </a:solidFill>
              </a:defRPr>
            </a:lvl1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2481158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_image_mauve_3">
    <p:bg>
      <p:bgPr>
        <a:solidFill>
          <a:schemeClr val="tx1"/>
        </a:solidFill>
        <a:effectLst/>
      </p:bgPr>
    </p:bg>
    <p:spTree>
      <p:nvGrpSpPr>
        <p:cNvPr id="1" name=""/>
        <p:cNvGrpSpPr/>
        <p:nvPr/>
      </p:nvGrpSpPr>
      <p:grpSpPr>
        <a:xfrm>
          <a:off x="0" y="0"/>
          <a:ext cx="0" cy="0"/>
          <a:chOff x="0" y="0"/>
          <a:chExt cx="0" cy="0"/>
        </a:xfrm>
      </p:grpSpPr>
      <p:pic>
        <p:nvPicPr>
          <p:cNvPr id="9" name="Picture 8" descr="A picture containing building, dome&#10;&#10;Description automatically generated">
            <a:extLst>
              <a:ext uri="{FF2B5EF4-FFF2-40B4-BE49-F238E27FC236}">
                <a16:creationId xmlns:a16="http://schemas.microsoft.com/office/drawing/2014/main" id="{6374EB40-EAB9-C949-BCB1-791E96F9C6DF}"/>
              </a:ext>
            </a:extLst>
          </p:cNvPr>
          <p:cNvPicPr>
            <a:picLocks noChangeAspect="1"/>
          </p:cNvPicPr>
          <p:nvPr userDrawn="1"/>
        </p:nvPicPr>
        <p:blipFill rotWithShape="1">
          <a:blip r:embed="rId2"/>
          <a:srcRect l="28451" t="4755" r="-1"/>
          <a:stretch/>
        </p:blipFill>
        <p:spPr>
          <a:xfrm>
            <a:off x="8792800" y="0"/>
            <a:ext cx="3423872" cy="6858001"/>
          </a:xfrm>
          <a:prstGeom prst="rect">
            <a:avLst/>
          </a:prstGeom>
        </p:spPr>
      </p:pic>
      <p:sp>
        <p:nvSpPr>
          <p:cNvPr id="3" name="Content Placeholder 2">
            <a:extLst>
              <a:ext uri="{FF2B5EF4-FFF2-40B4-BE49-F238E27FC236}">
                <a16:creationId xmlns:a16="http://schemas.microsoft.com/office/drawing/2014/main" id="{4B07F411-6C9F-3C48-B182-857B7E6676B5}"/>
              </a:ext>
            </a:extLst>
          </p:cNvPr>
          <p:cNvSpPr>
            <a:spLocks noGrp="1"/>
          </p:cNvSpPr>
          <p:nvPr>
            <p:ph idx="1"/>
          </p:nvPr>
        </p:nvSpPr>
        <p:spPr>
          <a:xfrm>
            <a:off x="238184" y="645459"/>
            <a:ext cx="2606616" cy="4993577"/>
          </a:xfrm>
          <a:prstGeom prst="rect">
            <a:avLst/>
          </a:prstGeom>
        </p:spPr>
        <p:txBody>
          <a:bodyPr>
            <a:normAutofit/>
          </a:bodyPr>
          <a:lstStyle>
            <a:lvl1pPr marL="0" indent="0">
              <a:buFontTx/>
              <a:buNone/>
              <a:defRPr sz="2400">
                <a:solidFill>
                  <a:schemeClr val="bg2"/>
                </a:solidFill>
              </a:defRPr>
            </a:lvl1pPr>
          </a:lstStyle>
          <a:p>
            <a:pPr lvl="0"/>
            <a:r>
              <a:rPr lang="nl-NL"/>
              <a:t>Klikken om de tekststijl van het model te bewerken</a:t>
            </a:r>
          </a:p>
          <a:p>
            <a:pPr lvl="1"/>
            <a:r>
              <a:rPr lang="nl-NL"/>
              <a:t>Tweede niveau</a:t>
            </a:r>
          </a:p>
        </p:txBody>
      </p:sp>
      <p:sp>
        <p:nvSpPr>
          <p:cNvPr id="4" name="Date Placeholder 3">
            <a:extLst>
              <a:ext uri="{FF2B5EF4-FFF2-40B4-BE49-F238E27FC236}">
                <a16:creationId xmlns:a16="http://schemas.microsoft.com/office/drawing/2014/main" id="{0B2B8761-2473-9548-936A-39F2C35B89CD}"/>
              </a:ext>
            </a:extLst>
          </p:cNvPr>
          <p:cNvSpPr>
            <a:spLocks noGrp="1"/>
          </p:cNvSpPr>
          <p:nvPr>
            <p:ph type="dt" sz="half" idx="10"/>
          </p:nvPr>
        </p:nvSpPr>
        <p:spPr>
          <a:xfrm>
            <a:off x="238184" y="6356350"/>
            <a:ext cx="2743200" cy="365125"/>
          </a:xfrm>
          <a:prstGeom prst="rect">
            <a:avLst/>
          </a:prstGeom>
        </p:spPr>
        <p:txBody>
          <a:bodyPr/>
          <a:lstStyle>
            <a:lvl1pPr>
              <a:defRPr>
                <a:solidFill>
                  <a:schemeClr val="bg2"/>
                </a:solidFill>
              </a:defRPr>
            </a:lvl1pPr>
          </a:lstStyle>
          <a:p>
            <a:fld id="{0B622A8F-75FF-FE4C-8C5D-36D4D3B7BFA0}" type="datetimeFigureOut">
              <a:rPr lang="en-BE" smtClean="0"/>
              <a:pPr/>
              <a:t>07/24/2026</a:t>
            </a:fld>
            <a:endParaRPr lang="en-BE" dirty="0"/>
          </a:p>
        </p:txBody>
      </p:sp>
      <p:sp>
        <p:nvSpPr>
          <p:cNvPr id="6" name="Slide Number Placeholder 5">
            <a:extLst>
              <a:ext uri="{FF2B5EF4-FFF2-40B4-BE49-F238E27FC236}">
                <a16:creationId xmlns:a16="http://schemas.microsoft.com/office/drawing/2014/main" id="{9EBC1455-7C08-6048-BA95-65281E16D8BE}"/>
              </a:ext>
            </a:extLst>
          </p:cNvPr>
          <p:cNvSpPr>
            <a:spLocks noGrp="1"/>
          </p:cNvSpPr>
          <p:nvPr>
            <p:ph type="sldNum" sz="quarter" idx="12"/>
          </p:nvPr>
        </p:nvSpPr>
        <p:spPr>
          <a:xfrm>
            <a:off x="5790512" y="6356350"/>
            <a:ext cx="2743200" cy="365125"/>
          </a:xfrm>
          <a:prstGeom prst="rect">
            <a:avLst/>
          </a:prstGeom>
        </p:spPr>
        <p:txBody>
          <a:bodyPr/>
          <a:lstStyle>
            <a:lvl1pPr>
              <a:defRPr>
                <a:solidFill>
                  <a:schemeClr val="bg2"/>
                </a:solidFill>
              </a:defRPr>
            </a:lvl1pPr>
          </a:lstStyle>
          <a:p>
            <a:fld id="{945584A2-7769-FF46-B1CF-2F8DC2E943A8}" type="slidenum">
              <a:rPr lang="en-BE" smtClean="0"/>
              <a:pPr/>
              <a:t>‹nr.›</a:t>
            </a:fld>
            <a:endParaRPr lang="en-BE" dirty="0"/>
          </a:p>
        </p:txBody>
      </p:sp>
      <p:pic>
        <p:nvPicPr>
          <p:cNvPr id="15" name="Picture 14" descr="A picture containing logo&#10;&#10;Description automatically generated">
            <a:extLst>
              <a:ext uri="{FF2B5EF4-FFF2-40B4-BE49-F238E27FC236}">
                <a16:creationId xmlns:a16="http://schemas.microsoft.com/office/drawing/2014/main" id="{E4AE180F-DDB8-6141-99D8-85EAD6AA8F34}"/>
              </a:ext>
            </a:extLst>
          </p:cNvPr>
          <p:cNvPicPr>
            <a:picLocks noChangeAspect="1"/>
          </p:cNvPicPr>
          <p:nvPr userDrawn="1"/>
        </p:nvPicPr>
        <p:blipFill>
          <a:blip r:embed="rId3"/>
          <a:stretch>
            <a:fillRect/>
          </a:stretch>
        </p:blipFill>
        <p:spPr>
          <a:xfrm>
            <a:off x="11197443" y="5783243"/>
            <a:ext cx="726373" cy="938232"/>
          </a:xfrm>
          <a:prstGeom prst="rect">
            <a:avLst/>
          </a:prstGeom>
        </p:spPr>
      </p:pic>
      <p:sp>
        <p:nvSpPr>
          <p:cNvPr id="16" name="Content Placeholder 2">
            <a:extLst>
              <a:ext uri="{FF2B5EF4-FFF2-40B4-BE49-F238E27FC236}">
                <a16:creationId xmlns:a16="http://schemas.microsoft.com/office/drawing/2014/main" id="{5989F1FE-6681-ED41-B87F-68B704C98116}"/>
              </a:ext>
            </a:extLst>
          </p:cNvPr>
          <p:cNvSpPr>
            <a:spLocks noGrp="1"/>
          </p:cNvSpPr>
          <p:nvPr>
            <p:ph idx="13"/>
          </p:nvPr>
        </p:nvSpPr>
        <p:spPr>
          <a:xfrm>
            <a:off x="3072240" y="645459"/>
            <a:ext cx="2606616" cy="4993577"/>
          </a:xfrm>
          <a:prstGeom prst="rect">
            <a:avLst/>
          </a:prstGeom>
        </p:spPr>
        <p:txBody>
          <a:bodyPr>
            <a:normAutofit/>
          </a:bodyPr>
          <a:lstStyle>
            <a:lvl1pPr marL="0" indent="0">
              <a:buFontTx/>
              <a:buNone/>
              <a:defRPr sz="2400">
                <a:solidFill>
                  <a:schemeClr val="bg2"/>
                </a:solidFill>
              </a:defRPr>
            </a:lvl1pPr>
          </a:lstStyle>
          <a:p>
            <a:pPr lvl="0"/>
            <a:r>
              <a:rPr lang="nl-NL"/>
              <a:t>Klikken om de tekststijl van het model te bewerken</a:t>
            </a:r>
          </a:p>
          <a:p>
            <a:pPr lvl="1"/>
            <a:r>
              <a:rPr lang="nl-NL"/>
              <a:t>Tweede niveau</a:t>
            </a:r>
          </a:p>
        </p:txBody>
      </p:sp>
      <p:sp>
        <p:nvSpPr>
          <p:cNvPr id="17" name="Content Placeholder 2">
            <a:extLst>
              <a:ext uri="{FF2B5EF4-FFF2-40B4-BE49-F238E27FC236}">
                <a16:creationId xmlns:a16="http://schemas.microsoft.com/office/drawing/2014/main" id="{A8FE56B7-6EF0-9A43-9096-DABF7E43AC22}"/>
              </a:ext>
            </a:extLst>
          </p:cNvPr>
          <p:cNvSpPr>
            <a:spLocks noGrp="1"/>
          </p:cNvSpPr>
          <p:nvPr>
            <p:ph idx="14"/>
          </p:nvPr>
        </p:nvSpPr>
        <p:spPr>
          <a:xfrm>
            <a:off x="5937944" y="645459"/>
            <a:ext cx="2606616" cy="4993577"/>
          </a:xfrm>
          <a:prstGeom prst="rect">
            <a:avLst/>
          </a:prstGeom>
        </p:spPr>
        <p:txBody>
          <a:bodyPr>
            <a:normAutofit/>
          </a:bodyPr>
          <a:lstStyle>
            <a:lvl1pPr marL="0" indent="0">
              <a:buFontTx/>
              <a:buNone/>
              <a:defRPr sz="2400">
                <a:solidFill>
                  <a:schemeClr val="bg2"/>
                </a:solidFill>
              </a:defRPr>
            </a:lvl1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1089481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_image_mauve_3">
    <p:bg>
      <p:bgPr>
        <a:solidFill>
          <a:schemeClr val="tx1"/>
        </a:solidFill>
        <a:effectLst/>
      </p:bgPr>
    </p:bg>
    <p:spTree>
      <p:nvGrpSpPr>
        <p:cNvPr id="1" name=""/>
        <p:cNvGrpSpPr/>
        <p:nvPr/>
      </p:nvGrpSpPr>
      <p:grpSpPr>
        <a:xfrm>
          <a:off x="0" y="0"/>
          <a:ext cx="0" cy="0"/>
          <a:chOff x="0" y="0"/>
          <a:chExt cx="0" cy="0"/>
        </a:xfrm>
      </p:grpSpPr>
      <p:pic>
        <p:nvPicPr>
          <p:cNvPr id="9" name="Picture 8" descr="A picture containing building, dome&#10;&#10;Description automatically generated">
            <a:extLst>
              <a:ext uri="{FF2B5EF4-FFF2-40B4-BE49-F238E27FC236}">
                <a16:creationId xmlns:a16="http://schemas.microsoft.com/office/drawing/2014/main" id="{6374EB40-EAB9-C949-BCB1-791E96F9C6DF}"/>
              </a:ext>
            </a:extLst>
          </p:cNvPr>
          <p:cNvPicPr>
            <a:picLocks noChangeAspect="1"/>
          </p:cNvPicPr>
          <p:nvPr userDrawn="1"/>
        </p:nvPicPr>
        <p:blipFill rotWithShape="1">
          <a:blip r:embed="rId2"/>
          <a:srcRect l="28451" t="4755" r="-1"/>
          <a:stretch/>
        </p:blipFill>
        <p:spPr>
          <a:xfrm>
            <a:off x="8792800" y="0"/>
            <a:ext cx="3423872" cy="6858001"/>
          </a:xfrm>
          <a:prstGeom prst="rect">
            <a:avLst/>
          </a:prstGeom>
        </p:spPr>
      </p:pic>
      <p:sp>
        <p:nvSpPr>
          <p:cNvPr id="3" name="Content Placeholder 2">
            <a:extLst>
              <a:ext uri="{FF2B5EF4-FFF2-40B4-BE49-F238E27FC236}">
                <a16:creationId xmlns:a16="http://schemas.microsoft.com/office/drawing/2014/main" id="{4B07F411-6C9F-3C48-B182-857B7E6676B5}"/>
              </a:ext>
            </a:extLst>
          </p:cNvPr>
          <p:cNvSpPr>
            <a:spLocks noGrp="1"/>
          </p:cNvSpPr>
          <p:nvPr>
            <p:ph idx="1"/>
          </p:nvPr>
        </p:nvSpPr>
        <p:spPr>
          <a:xfrm>
            <a:off x="238184" y="645459"/>
            <a:ext cx="2606616" cy="4993577"/>
          </a:xfrm>
          <a:prstGeom prst="rect">
            <a:avLst/>
          </a:prstGeom>
        </p:spPr>
        <p:txBody>
          <a:bodyPr>
            <a:normAutofit/>
          </a:bodyPr>
          <a:lstStyle>
            <a:lvl1pPr marL="0" indent="0">
              <a:buFontTx/>
              <a:buNone/>
              <a:defRPr sz="2400">
                <a:solidFill>
                  <a:schemeClr val="tx2"/>
                </a:solidFill>
              </a:defRPr>
            </a:lvl1pPr>
          </a:lstStyle>
          <a:p>
            <a:pPr lvl="0"/>
            <a:r>
              <a:rPr lang="nl-NL"/>
              <a:t>Klikken om de tekststijl van het model te bewerken</a:t>
            </a:r>
          </a:p>
          <a:p>
            <a:pPr lvl="1"/>
            <a:r>
              <a:rPr lang="nl-NL"/>
              <a:t>Tweede niveau</a:t>
            </a:r>
          </a:p>
        </p:txBody>
      </p:sp>
      <p:sp>
        <p:nvSpPr>
          <p:cNvPr id="4" name="Date Placeholder 3">
            <a:extLst>
              <a:ext uri="{FF2B5EF4-FFF2-40B4-BE49-F238E27FC236}">
                <a16:creationId xmlns:a16="http://schemas.microsoft.com/office/drawing/2014/main" id="{0B2B8761-2473-9548-936A-39F2C35B89CD}"/>
              </a:ext>
            </a:extLst>
          </p:cNvPr>
          <p:cNvSpPr>
            <a:spLocks noGrp="1"/>
          </p:cNvSpPr>
          <p:nvPr>
            <p:ph type="dt" sz="half" idx="10"/>
          </p:nvPr>
        </p:nvSpPr>
        <p:spPr>
          <a:xfrm>
            <a:off x="238184" y="6356350"/>
            <a:ext cx="2743200" cy="365125"/>
          </a:xfrm>
          <a:prstGeom prst="rect">
            <a:avLst/>
          </a:prstGeom>
        </p:spPr>
        <p:txBody>
          <a:bodyPr/>
          <a:lstStyle>
            <a:lvl1pPr>
              <a:defRPr>
                <a:solidFill>
                  <a:schemeClr val="tx2"/>
                </a:solidFill>
              </a:defRPr>
            </a:lvl1pPr>
          </a:lstStyle>
          <a:p>
            <a:fld id="{0B622A8F-75FF-FE4C-8C5D-36D4D3B7BFA0}" type="datetimeFigureOut">
              <a:rPr lang="en-BE" smtClean="0"/>
              <a:pPr/>
              <a:t>07/24/2026</a:t>
            </a:fld>
            <a:endParaRPr lang="en-BE"/>
          </a:p>
        </p:txBody>
      </p:sp>
      <p:sp>
        <p:nvSpPr>
          <p:cNvPr id="6" name="Slide Number Placeholder 5">
            <a:extLst>
              <a:ext uri="{FF2B5EF4-FFF2-40B4-BE49-F238E27FC236}">
                <a16:creationId xmlns:a16="http://schemas.microsoft.com/office/drawing/2014/main" id="{9EBC1455-7C08-6048-BA95-65281E16D8BE}"/>
              </a:ext>
            </a:extLst>
          </p:cNvPr>
          <p:cNvSpPr>
            <a:spLocks noGrp="1"/>
          </p:cNvSpPr>
          <p:nvPr>
            <p:ph type="sldNum" sz="quarter" idx="12"/>
          </p:nvPr>
        </p:nvSpPr>
        <p:spPr>
          <a:xfrm>
            <a:off x="5790512" y="6356350"/>
            <a:ext cx="2743200" cy="365125"/>
          </a:xfrm>
          <a:prstGeom prst="rect">
            <a:avLst/>
          </a:prstGeom>
        </p:spPr>
        <p:txBody>
          <a:bodyPr/>
          <a:lstStyle>
            <a:lvl1pPr>
              <a:defRPr>
                <a:solidFill>
                  <a:schemeClr val="tx2"/>
                </a:solidFill>
              </a:defRPr>
            </a:lvl1pPr>
          </a:lstStyle>
          <a:p>
            <a:fld id="{945584A2-7769-FF46-B1CF-2F8DC2E943A8}" type="slidenum">
              <a:rPr lang="en-BE" smtClean="0"/>
              <a:pPr/>
              <a:t>‹nr.›</a:t>
            </a:fld>
            <a:endParaRPr lang="en-BE"/>
          </a:p>
        </p:txBody>
      </p:sp>
      <p:pic>
        <p:nvPicPr>
          <p:cNvPr id="15" name="Picture 14" descr="A picture containing logo&#10;&#10;Description automatically generated">
            <a:extLst>
              <a:ext uri="{FF2B5EF4-FFF2-40B4-BE49-F238E27FC236}">
                <a16:creationId xmlns:a16="http://schemas.microsoft.com/office/drawing/2014/main" id="{E4AE180F-DDB8-6141-99D8-85EAD6AA8F34}"/>
              </a:ext>
            </a:extLst>
          </p:cNvPr>
          <p:cNvPicPr>
            <a:picLocks noChangeAspect="1"/>
          </p:cNvPicPr>
          <p:nvPr userDrawn="1"/>
        </p:nvPicPr>
        <p:blipFill>
          <a:blip r:embed="rId3"/>
          <a:stretch>
            <a:fillRect/>
          </a:stretch>
        </p:blipFill>
        <p:spPr>
          <a:xfrm>
            <a:off x="11197443" y="5783243"/>
            <a:ext cx="726373" cy="938232"/>
          </a:xfrm>
          <a:prstGeom prst="rect">
            <a:avLst/>
          </a:prstGeom>
        </p:spPr>
      </p:pic>
      <p:sp>
        <p:nvSpPr>
          <p:cNvPr id="16" name="Content Placeholder 2">
            <a:extLst>
              <a:ext uri="{FF2B5EF4-FFF2-40B4-BE49-F238E27FC236}">
                <a16:creationId xmlns:a16="http://schemas.microsoft.com/office/drawing/2014/main" id="{5989F1FE-6681-ED41-B87F-68B704C98116}"/>
              </a:ext>
            </a:extLst>
          </p:cNvPr>
          <p:cNvSpPr>
            <a:spLocks noGrp="1"/>
          </p:cNvSpPr>
          <p:nvPr>
            <p:ph idx="13"/>
          </p:nvPr>
        </p:nvSpPr>
        <p:spPr>
          <a:xfrm>
            <a:off x="3072240" y="645459"/>
            <a:ext cx="2606616" cy="4993577"/>
          </a:xfrm>
          <a:prstGeom prst="rect">
            <a:avLst/>
          </a:prstGeom>
        </p:spPr>
        <p:txBody>
          <a:bodyPr>
            <a:normAutofit/>
          </a:bodyPr>
          <a:lstStyle>
            <a:lvl1pPr marL="0" indent="0">
              <a:buFontTx/>
              <a:buNone/>
              <a:defRPr sz="2400">
                <a:solidFill>
                  <a:schemeClr val="tx2"/>
                </a:solidFill>
              </a:defRPr>
            </a:lvl1pPr>
          </a:lstStyle>
          <a:p>
            <a:pPr lvl="0"/>
            <a:r>
              <a:rPr lang="nl-NL"/>
              <a:t>Klikken om de tekststijl van het model te bewerken</a:t>
            </a:r>
          </a:p>
          <a:p>
            <a:pPr lvl="1"/>
            <a:r>
              <a:rPr lang="nl-NL"/>
              <a:t>Tweede niveau</a:t>
            </a:r>
          </a:p>
        </p:txBody>
      </p:sp>
      <p:sp>
        <p:nvSpPr>
          <p:cNvPr id="17" name="Content Placeholder 2">
            <a:extLst>
              <a:ext uri="{FF2B5EF4-FFF2-40B4-BE49-F238E27FC236}">
                <a16:creationId xmlns:a16="http://schemas.microsoft.com/office/drawing/2014/main" id="{A8FE56B7-6EF0-9A43-9096-DABF7E43AC22}"/>
              </a:ext>
            </a:extLst>
          </p:cNvPr>
          <p:cNvSpPr>
            <a:spLocks noGrp="1"/>
          </p:cNvSpPr>
          <p:nvPr>
            <p:ph idx="14"/>
          </p:nvPr>
        </p:nvSpPr>
        <p:spPr>
          <a:xfrm>
            <a:off x="5937944" y="645459"/>
            <a:ext cx="2606616" cy="4993577"/>
          </a:xfrm>
          <a:prstGeom prst="rect">
            <a:avLst/>
          </a:prstGeom>
        </p:spPr>
        <p:txBody>
          <a:bodyPr>
            <a:normAutofit/>
          </a:bodyPr>
          <a:lstStyle>
            <a:lvl1pPr marL="0" indent="0">
              <a:buFontTx/>
              <a:buNone/>
              <a:defRPr sz="2400">
                <a:solidFill>
                  <a:schemeClr val="tx2"/>
                </a:solidFill>
              </a:defRPr>
            </a:lvl1pPr>
          </a:lstStyle>
          <a:p>
            <a:pPr lvl="0"/>
            <a:r>
              <a:rPr lang="nl-NL"/>
              <a:t>Klikken om de tekststijl van het model te bewerken</a:t>
            </a:r>
          </a:p>
          <a:p>
            <a:pPr lvl="1"/>
            <a:r>
              <a:rPr lang="nl-NL"/>
              <a:t>Tweede niveau</a:t>
            </a:r>
          </a:p>
        </p:txBody>
      </p:sp>
    </p:spTree>
    <p:extLst>
      <p:ext uri="{BB962C8B-B14F-4D97-AF65-F5344CB8AC3E}">
        <p14:creationId xmlns:p14="http://schemas.microsoft.com/office/powerpoint/2010/main" val="1430668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_Content_image_Horiz">
    <p:bg>
      <p:bgPr>
        <a:solidFill>
          <a:srgbClr val="F7F6F4"/>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2B8761-2473-9548-936A-39F2C35B89CD}"/>
              </a:ext>
            </a:extLst>
          </p:cNvPr>
          <p:cNvSpPr>
            <a:spLocks noGrp="1"/>
          </p:cNvSpPr>
          <p:nvPr>
            <p:ph type="dt" sz="half" idx="10"/>
          </p:nvPr>
        </p:nvSpPr>
        <p:spPr>
          <a:xfrm>
            <a:off x="238184" y="6356350"/>
            <a:ext cx="2743200" cy="365125"/>
          </a:xfrm>
          <a:prstGeom prst="rect">
            <a:avLst/>
          </a:prstGeom>
        </p:spPr>
        <p:txBody>
          <a:bodyPr/>
          <a:lstStyle>
            <a:lvl1pPr>
              <a:defRPr>
                <a:solidFill>
                  <a:schemeClr val="tx1"/>
                </a:solidFill>
              </a:defRPr>
            </a:lvl1pPr>
          </a:lstStyle>
          <a:p>
            <a:fld id="{0B622A8F-75FF-FE4C-8C5D-36D4D3B7BFA0}" type="datetimeFigureOut">
              <a:rPr lang="en-BE" smtClean="0"/>
              <a:pPr/>
              <a:t>07/24/2026</a:t>
            </a:fld>
            <a:endParaRPr lang="en-BE" dirty="0"/>
          </a:p>
        </p:txBody>
      </p:sp>
      <p:sp>
        <p:nvSpPr>
          <p:cNvPr id="6" name="Slide Number Placeholder 5">
            <a:extLst>
              <a:ext uri="{FF2B5EF4-FFF2-40B4-BE49-F238E27FC236}">
                <a16:creationId xmlns:a16="http://schemas.microsoft.com/office/drawing/2014/main" id="{9EBC1455-7C08-6048-BA95-65281E16D8BE}"/>
              </a:ext>
            </a:extLst>
          </p:cNvPr>
          <p:cNvSpPr>
            <a:spLocks noGrp="1"/>
          </p:cNvSpPr>
          <p:nvPr>
            <p:ph type="sldNum" sz="quarter" idx="12"/>
          </p:nvPr>
        </p:nvSpPr>
        <p:spPr>
          <a:xfrm>
            <a:off x="7599583" y="6356350"/>
            <a:ext cx="2743200" cy="365125"/>
          </a:xfrm>
          <a:prstGeom prst="rect">
            <a:avLst/>
          </a:prstGeom>
        </p:spPr>
        <p:txBody>
          <a:bodyPr/>
          <a:lstStyle>
            <a:lvl1pPr>
              <a:defRPr>
                <a:solidFill>
                  <a:schemeClr val="tx1"/>
                </a:solidFill>
              </a:defRPr>
            </a:lvl1pPr>
          </a:lstStyle>
          <a:p>
            <a:fld id="{945584A2-7769-FF46-B1CF-2F8DC2E943A8}" type="slidenum">
              <a:rPr lang="en-BE" smtClean="0"/>
              <a:pPr/>
              <a:t>‹nr.›</a:t>
            </a:fld>
            <a:endParaRPr lang="en-BE" dirty="0"/>
          </a:p>
        </p:txBody>
      </p:sp>
      <p:pic>
        <p:nvPicPr>
          <p:cNvPr id="9" name="Picture 8" descr="A picture containing background pattern&#10;&#10;Description automatically generated">
            <a:extLst>
              <a:ext uri="{FF2B5EF4-FFF2-40B4-BE49-F238E27FC236}">
                <a16:creationId xmlns:a16="http://schemas.microsoft.com/office/drawing/2014/main" id="{03EF7E13-C890-0348-B92C-D6D1B1905F30}"/>
              </a:ext>
            </a:extLst>
          </p:cNvPr>
          <p:cNvPicPr>
            <a:picLocks noChangeAspect="1"/>
          </p:cNvPicPr>
          <p:nvPr userDrawn="1"/>
        </p:nvPicPr>
        <p:blipFill>
          <a:blip r:embed="rId2"/>
          <a:stretch>
            <a:fillRect/>
          </a:stretch>
        </p:blipFill>
        <p:spPr>
          <a:xfrm>
            <a:off x="11103430" y="5639036"/>
            <a:ext cx="850386" cy="1098415"/>
          </a:xfrm>
          <a:prstGeom prst="rect">
            <a:avLst/>
          </a:prstGeom>
        </p:spPr>
      </p:pic>
      <p:pic>
        <p:nvPicPr>
          <p:cNvPr id="8" name="Picture 7" descr="A person riding a bike on a road in a foggy day&#10;&#10;Description automatically generated with low confidence">
            <a:extLst>
              <a:ext uri="{FF2B5EF4-FFF2-40B4-BE49-F238E27FC236}">
                <a16:creationId xmlns:a16="http://schemas.microsoft.com/office/drawing/2014/main" id="{90F73C41-7DD8-8F4C-8FE8-02D7508B08FD}"/>
              </a:ext>
            </a:extLst>
          </p:cNvPr>
          <p:cNvPicPr>
            <a:picLocks noChangeAspect="1"/>
          </p:cNvPicPr>
          <p:nvPr userDrawn="1"/>
        </p:nvPicPr>
        <p:blipFill rotWithShape="1">
          <a:blip r:embed="rId3"/>
          <a:srcRect t="16177" b="43922"/>
          <a:stretch/>
        </p:blipFill>
        <p:spPr>
          <a:xfrm>
            <a:off x="0" y="0"/>
            <a:ext cx="12192000" cy="3240000"/>
          </a:xfrm>
          <a:prstGeom prst="rect">
            <a:avLst/>
          </a:prstGeom>
        </p:spPr>
      </p:pic>
      <p:sp>
        <p:nvSpPr>
          <p:cNvPr id="18" name="Title 1">
            <a:extLst>
              <a:ext uri="{FF2B5EF4-FFF2-40B4-BE49-F238E27FC236}">
                <a16:creationId xmlns:a16="http://schemas.microsoft.com/office/drawing/2014/main" id="{D80C92DC-B3AE-A740-A04F-79E41EA48AAB}"/>
              </a:ext>
            </a:extLst>
          </p:cNvPr>
          <p:cNvSpPr>
            <a:spLocks noGrp="1"/>
          </p:cNvSpPr>
          <p:nvPr>
            <p:ph type="title" hasCustomPrompt="1"/>
          </p:nvPr>
        </p:nvSpPr>
        <p:spPr>
          <a:xfrm>
            <a:off x="238184" y="3431727"/>
            <a:ext cx="4933207" cy="2572290"/>
          </a:xfrm>
          <a:prstGeom prst="rect">
            <a:avLst/>
          </a:prstGeom>
        </p:spPr>
        <p:txBody>
          <a:bodyPr anchor="t"/>
          <a:lstStyle>
            <a:lvl1pPr>
              <a:defRPr sz="6000">
                <a:solidFill>
                  <a:schemeClr val="tx1"/>
                </a:solidFill>
              </a:defRPr>
            </a:lvl1pPr>
          </a:lstStyle>
          <a:p>
            <a:r>
              <a:rPr lang="en-GB" dirty="0" err="1"/>
              <a:t>Schrijf</a:t>
            </a:r>
            <a:r>
              <a:rPr lang="en-GB" dirty="0"/>
              <a:t> </a:t>
            </a:r>
            <a:r>
              <a:rPr lang="en-GB" dirty="0" err="1"/>
              <a:t>hier</a:t>
            </a:r>
            <a:r>
              <a:rPr lang="en-GB" dirty="0"/>
              <a:t> je eigen </a:t>
            </a:r>
            <a:r>
              <a:rPr lang="en-GB" dirty="0" err="1"/>
              <a:t>titel</a:t>
            </a:r>
            <a:endParaRPr lang="en-BE" dirty="0"/>
          </a:p>
        </p:txBody>
      </p:sp>
      <p:sp>
        <p:nvSpPr>
          <p:cNvPr id="19" name="Text Placeholder 2">
            <a:extLst>
              <a:ext uri="{FF2B5EF4-FFF2-40B4-BE49-F238E27FC236}">
                <a16:creationId xmlns:a16="http://schemas.microsoft.com/office/drawing/2014/main" id="{5845512E-C0B4-AE4A-B89C-BF83C36EBDE3}"/>
              </a:ext>
            </a:extLst>
          </p:cNvPr>
          <p:cNvSpPr>
            <a:spLocks noGrp="1"/>
          </p:cNvSpPr>
          <p:nvPr>
            <p:ph type="body" idx="1"/>
          </p:nvPr>
        </p:nvSpPr>
        <p:spPr>
          <a:xfrm>
            <a:off x="5409575" y="3429000"/>
            <a:ext cx="4933208" cy="2575016"/>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pic>
        <p:nvPicPr>
          <p:cNvPr id="3" name="Picture 2" descr="A picture containing window&#10;&#10;Description automatically generated">
            <a:extLst>
              <a:ext uri="{FF2B5EF4-FFF2-40B4-BE49-F238E27FC236}">
                <a16:creationId xmlns:a16="http://schemas.microsoft.com/office/drawing/2014/main" id="{A791F468-223A-B544-8247-86FCD6A3E7AB}"/>
              </a:ext>
            </a:extLst>
          </p:cNvPr>
          <p:cNvPicPr>
            <a:picLocks noChangeAspect="1"/>
          </p:cNvPicPr>
          <p:nvPr userDrawn="1"/>
        </p:nvPicPr>
        <p:blipFill rotWithShape="1">
          <a:blip r:embed="rId4"/>
          <a:srcRect t="23724" b="36288"/>
          <a:stretch/>
        </p:blipFill>
        <p:spPr>
          <a:xfrm>
            <a:off x="-1" y="-1"/>
            <a:ext cx="12191999" cy="3240001"/>
          </a:xfrm>
          <a:prstGeom prst="rect">
            <a:avLst/>
          </a:prstGeom>
        </p:spPr>
      </p:pic>
      <p:pic>
        <p:nvPicPr>
          <p:cNvPr id="7" name="Picture 6">
            <a:extLst>
              <a:ext uri="{FF2B5EF4-FFF2-40B4-BE49-F238E27FC236}">
                <a16:creationId xmlns:a16="http://schemas.microsoft.com/office/drawing/2014/main" id="{7C323D8C-0370-0148-958B-0AD860CDF53A}"/>
              </a:ext>
            </a:extLst>
          </p:cNvPr>
          <p:cNvPicPr>
            <a:picLocks noChangeAspect="1"/>
          </p:cNvPicPr>
          <p:nvPr userDrawn="1"/>
        </p:nvPicPr>
        <p:blipFill rotWithShape="1">
          <a:blip r:embed="rId5"/>
          <a:srcRect l="212" t="43277" r="-212" b="16736"/>
          <a:stretch/>
        </p:blipFill>
        <p:spPr>
          <a:xfrm>
            <a:off x="0" y="0"/>
            <a:ext cx="12191998" cy="3240000"/>
          </a:xfrm>
          <a:prstGeom prst="rect">
            <a:avLst/>
          </a:prstGeom>
        </p:spPr>
      </p:pic>
    </p:spTree>
    <p:extLst>
      <p:ext uri="{BB962C8B-B14F-4D97-AF65-F5344CB8AC3E}">
        <p14:creationId xmlns:p14="http://schemas.microsoft.com/office/powerpoint/2010/main" val="758452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_Content_image_Mauve_Horiz">
    <p:bg>
      <p:bgPr>
        <a:solidFill>
          <a:schemeClr val="tx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2B8761-2473-9548-936A-39F2C35B89CD}"/>
              </a:ext>
            </a:extLst>
          </p:cNvPr>
          <p:cNvSpPr>
            <a:spLocks noGrp="1"/>
          </p:cNvSpPr>
          <p:nvPr>
            <p:ph type="dt" sz="half" idx="10"/>
          </p:nvPr>
        </p:nvSpPr>
        <p:spPr>
          <a:xfrm>
            <a:off x="238184" y="6356350"/>
            <a:ext cx="2743200" cy="365125"/>
          </a:xfrm>
          <a:prstGeom prst="rect">
            <a:avLst/>
          </a:prstGeom>
        </p:spPr>
        <p:txBody>
          <a:bodyPr/>
          <a:lstStyle>
            <a:lvl1pPr>
              <a:defRPr>
                <a:solidFill>
                  <a:schemeClr val="bg2"/>
                </a:solidFill>
              </a:defRPr>
            </a:lvl1pPr>
          </a:lstStyle>
          <a:p>
            <a:fld id="{0B622A8F-75FF-FE4C-8C5D-36D4D3B7BFA0}" type="datetimeFigureOut">
              <a:rPr lang="en-BE" smtClean="0"/>
              <a:pPr/>
              <a:t>07/24/2026</a:t>
            </a:fld>
            <a:endParaRPr lang="en-BE" dirty="0"/>
          </a:p>
        </p:txBody>
      </p:sp>
      <p:sp>
        <p:nvSpPr>
          <p:cNvPr id="6" name="Slide Number Placeholder 5">
            <a:extLst>
              <a:ext uri="{FF2B5EF4-FFF2-40B4-BE49-F238E27FC236}">
                <a16:creationId xmlns:a16="http://schemas.microsoft.com/office/drawing/2014/main" id="{9EBC1455-7C08-6048-BA95-65281E16D8BE}"/>
              </a:ext>
            </a:extLst>
          </p:cNvPr>
          <p:cNvSpPr>
            <a:spLocks noGrp="1"/>
          </p:cNvSpPr>
          <p:nvPr>
            <p:ph type="sldNum" sz="quarter" idx="12"/>
          </p:nvPr>
        </p:nvSpPr>
        <p:spPr>
          <a:xfrm>
            <a:off x="7599583" y="6356350"/>
            <a:ext cx="2743200" cy="365125"/>
          </a:xfrm>
          <a:prstGeom prst="rect">
            <a:avLst/>
          </a:prstGeom>
        </p:spPr>
        <p:txBody>
          <a:bodyPr/>
          <a:lstStyle>
            <a:lvl1pPr>
              <a:defRPr>
                <a:solidFill>
                  <a:schemeClr val="bg2"/>
                </a:solidFill>
              </a:defRPr>
            </a:lvl1pPr>
          </a:lstStyle>
          <a:p>
            <a:fld id="{945584A2-7769-FF46-B1CF-2F8DC2E943A8}" type="slidenum">
              <a:rPr lang="en-BE" smtClean="0"/>
              <a:pPr/>
              <a:t>‹nr.›</a:t>
            </a:fld>
            <a:endParaRPr lang="en-BE" dirty="0"/>
          </a:p>
        </p:txBody>
      </p:sp>
      <p:pic>
        <p:nvPicPr>
          <p:cNvPr id="8" name="Picture 7" descr="A person riding a bike on a road in a foggy day&#10;&#10;Description automatically generated with low confidence">
            <a:extLst>
              <a:ext uri="{FF2B5EF4-FFF2-40B4-BE49-F238E27FC236}">
                <a16:creationId xmlns:a16="http://schemas.microsoft.com/office/drawing/2014/main" id="{90F73C41-7DD8-8F4C-8FE8-02D7508B08FD}"/>
              </a:ext>
            </a:extLst>
          </p:cNvPr>
          <p:cNvPicPr>
            <a:picLocks noChangeAspect="1"/>
          </p:cNvPicPr>
          <p:nvPr userDrawn="1"/>
        </p:nvPicPr>
        <p:blipFill rotWithShape="1">
          <a:blip r:embed="rId2"/>
          <a:srcRect t="16177" b="43922"/>
          <a:stretch/>
        </p:blipFill>
        <p:spPr>
          <a:xfrm>
            <a:off x="0" y="0"/>
            <a:ext cx="12192000" cy="3240000"/>
          </a:xfrm>
          <a:prstGeom prst="rect">
            <a:avLst/>
          </a:prstGeom>
        </p:spPr>
      </p:pic>
      <p:sp>
        <p:nvSpPr>
          <p:cNvPr id="18" name="Title 1">
            <a:extLst>
              <a:ext uri="{FF2B5EF4-FFF2-40B4-BE49-F238E27FC236}">
                <a16:creationId xmlns:a16="http://schemas.microsoft.com/office/drawing/2014/main" id="{D80C92DC-B3AE-A740-A04F-79E41EA48AAB}"/>
              </a:ext>
            </a:extLst>
          </p:cNvPr>
          <p:cNvSpPr>
            <a:spLocks noGrp="1"/>
          </p:cNvSpPr>
          <p:nvPr>
            <p:ph type="title" hasCustomPrompt="1"/>
          </p:nvPr>
        </p:nvSpPr>
        <p:spPr>
          <a:xfrm>
            <a:off x="238184" y="3431727"/>
            <a:ext cx="4933207" cy="2572290"/>
          </a:xfrm>
          <a:prstGeom prst="rect">
            <a:avLst/>
          </a:prstGeom>
        </p:spPr>
        <p:txBody>
          <a:bodyPr anchor="t"/>
          <a:lstStyle>
            <a:lvl1pPr>
              <a:defRPr sz="6000">
                <a:solidFill>
                  <a:schemeClr val="bg2"/>
                </a:solidFill>
              </a:defRPr>
            </a:lvl1pPr>
          </a:lstStyle>
          <a:p>
            <a:r>
              <a:rPr lang="en-GB" dirty="0" err="1"/>
              <a:t>Schrijf</a:t>
            </a:r>
            <a:r>
              <a:rPr lang="en-GB" dirty="0"/>
              <a:t> </a:t>
            </a:r>
            <a:r>
              <a:rPr lang="en-GB" dirty="0" err="1"/>
              <a:t>hier</a:t>
            </a:r>
            <a:r>
              <a:rPr lang="en-GB" dirty="0"/>
              <a:t> je eigen </a:t>
            </a:r>
            <a:r>
              <a:rPr lang="en-GB" dirty="0" err="1"/>
              <a:t>titel</a:t>
            </a:r>
            <a:endParaRPr lang="en-BE" dirty="0"/>
          </a:p>
        </p:txBody>
      </p:sp>
      <p:sp>
        <p:nvSpPr>
          <p:cNvPr id="19" name="Text Placeholder 2">
            <a:extLst>
              <a:ext uri="{FF2B5EF4-FFF2-40B4-BE49-F238E27FC236}">
                <a16:creationId xmlns:a16="http://schemas.microsoft.com/office/drawing/2014/main" id="{5845512E-C0B4-AE4A-B89C-BF83C36EBDE3}"/>
              </a:ext>
            </a:extLst>
          </p:cNvPr>
          <p:cNvSpPr>
            <a:spLocks noGrp="1"/>
          </p:cNvSpPr>
          <p:nvPr>
            <p:ph type="body" idx="1"/>
          </p:nvPr>
        </p:nvSpPr>
        <p:spPr>
          <a:xfrm>
            <a:off x="5409575" y="3429000"/>
            <a:ext cx="4933208" cy="2575016"/>
          </a:xfrm>
          <a:prstGeom prst="rect">
            <a:avLst/>
          </a:prstGeo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pic>
        <p:nvPicPr>
          <p:cNvPr id="10" name="Picture 9" descr="A picture containing logo&#10;&#10;Description automatically generated">
            <a:extLst>
              <a:ext uri="{FF2B5EF4-FFF2-40B4-BE49-F238E27FC236}">
                <a16:creationId xmlns:a16="http://schemas.microsoft.com/office/drawing/2014/main" id="{32DDD23C-03FD-3249-AD79-6E0568E2B74F}"/>
              </a:ext>
            </a:extLst>
          </p:cNvPr>
          <p:cNvPicPr>
            <a:picLocks noChangeAspect="1"/>
          </p:cNvPicPr>
          <p:nvPr userDrawn="1"/>
        </p:nvPicPr>
        <p:blipFill>
          <a:blip r:embed="rId3"/>
          <a:stretch>
            <a:fillRect/>
          </a:stretch>
        </p:blipFill>
        <p:spPr>
          <a:xfrm>
            <a:off x="11197443" y="5783243"/>
            <a:ext cx="726373" cy="938232"/>
          </a:xfrm>
          <a:prstGeom prst="rect">
            <a:avLst/>
          </a:prstGeom>
        </p:spPr>
      </p:pic>
      <p:pic>
        <p:nvPicPr>
          <p:cNvPr id="3" name="Picture 2" descr="A group of people walking outside a building&#10;&#10;Description automatically generated with medium confidence">
            <a:extLst>
              <a:ext uri="{FF2B5EF4-FFF2-40B4-BE49-F238E27FC236}">
                <a16:creationId xmlns:a16="http://schemas.microsoft.com/office/drawing/2014/main" id="{6CE240C6-416E-6544-A7F0-E11AFEA93193}"/>
              </a:ext>
            </a:extLst>
          </p:cNvPr>
          <p:cNvPicPr>
            <a:picLocks noChangeAspect="1"/>
          </p:cNvPicPr>
          <p:nvPr userDrawn="1"/>
        </p:nvPicPr>
        <p:blipFill rotWithShape="1">
          <a:blip r:embed="rId4"/>
          <a:srcRect t="34938" b="25075"/>
          <a:stretch/>
        </p:blipFill>
        <p:spPr>
          <a:xfrm>
            <a:off x="0" y="0"/>
            <a:ext cx="12192000" cy="3240000"/>
          </a:xfrm>
          <a:prstGeom prst="rect">
            <a:avLst/>
          </a:prstGeom>
        </p:spPr>
      </p:pic>
    </p:spTree>
    <p:extLst>
      <p:ext uri="{BB962C8B-B14F-4D97-AF65-F5344CB8AC3E}">
        <p14:creationId xmlns:p14="http://schemas.microsoft.com/office/powerpoint/2010/main" val="1740336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_Content_image_Mauve_Horiz">
    <p:bg>
      <p:bgPr>
        <a:solidFill>
          <a:schemeClr val="tx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2B8761-2473-9548-936A-39F2C35B89CD}"/>
              </a:ext>
            </a:extLst>
          </p:cNvPr>
          <p:cNvSpPr>
            <a:spLocks noGrp="1"/>
          </p:cNvSpPr>
          <p:nvPr>
            <p:ph type="dt" sz="half" idx="10"/>
          </p:nvPr>
        </p:nvSpPr>
        <p:spPr>
          <a:xfrm>
            <a:off x="238184" y="6356350"/>
            <a:ext cx="2743200" cy="365125"/>
          </a:xfrm>
          <a:prstGeom prst="rect">
            <a:avLst/>
          </a:prstGeom>
        </p:spPr>
        <p:txBody>
          <a:bodyPr/>
          <a:lstStyle>
            <a:lvl1pPr>
              <a:defRPr>
                <a:solidFill>
                  <a:schemeClr val="tx2"/>
                </a:solidFill>
              </a:defRPr>
            </a:lvl1pPr>
          </a:lstStyle>
          <a:p>
            <a:fld id="{0B622A8F-75FF-FE4C-8C5D-36D4D3B7BFA0}" type="datetimeFigureOut">
              <a:rPr lang="en-BE" smtClean="0"/>
              <a:pPr/>
              <a:t>07/24/2026</a:t>
            </a:fld>
            <a:endParaRPr lang="en-BE" dirty="0"/>
          </a:p>
        </p:txBody>
      </p:sp>
      <p:sp>
        <p:nvSpPr>
          <p:cNvPr id="6" name="Slide Number Placeholder 5">
            <a:extLst>
              <a:ext uri="{FF2B5EF4-FFF2-40B4-BE49-F238E27FC236}">
                <a16:creationId xmlns:a16="http://schemas.microsoft.com/office/drawing/2014/main" id="{9EBC1455-7C08-6048-BA95-65281E16D8BE}"/>
              </a:ext>
            </a:extLst>
          </p:cNvPr>
          <p:cNvSpPr>
            <a:spLocks noGrp="1"/>
          </p:cNvSpPr>
          <p:nvPr>
            <p:ph type="sldNum" sz="quarter" idx="12"/>
          </p:nvPr>
        </p:nvSpPr>
        <p:spPr>
          <a:xfrm>
            <a:off x="7599583" y="6356350"/>
            <a:ext cx="2743200" cy="365125"/>
          </a:xfrm>
          <a:prstGeom prst="rect">
            <a:avLst/>
          </a:prstGeom>
        </p:spPr>
        <p:txBody>
          <a:bodyPr/>
          <a:lstStyle>
            <a:lvl1pPr>
              <a:defRPr>
                <a:solidFill>
                  <a:schemeClr val="tx2"/>
                </a:solidFill>
              </a:defRPr>
            </a:lvl1pPr>
          </a:lstStyle>
          <a:p>
            <a:fld id="{945584A2-7769-FF46-B1CF-2F8DC2E943A8}" type="slidenum">
              <a:rPr lang="en-BE" smtClean="0"/>
              <a:pPr/>
              <a:t>‹nr.›</a:t>
            </a:fld>
            <a:endParaRPr lang="en-BE"/>
          </a:p>
        </p:txBody>
      </p:sp>
      <p:pic>
        <p:nvPicPr>
          <p:cNvPr id="8" name="Picture 7" descr="A person riding a bike on a road in a foggy day&#10;&#10;Description automatically generated with low confidence">
            <a:extLst>
              <a:ext uri="{FF2B5EF4-FFF2-40B4-BE49-F238E27FC236}">
                <a16:creationId xmlns:a16="http://schemas.microsoft.com/office/drawing/2014/main" id="{90F73C41-7DD8-8F4C-8FE8-02D7508B08FD}"/>
              </a:ext>
            </a:extLst>
          </p:cNvPr>
          <p:cNvPicPr>
            <a:picLocks noChangeAspect="1"/>
          </p:cNvPicPr>
          <p:nvPr userDrawn="1"/>
        </p:nvPicPr>
        <p:blipFill rotWithShape="1">
          <a:blip r:embed="rId2"/>
          <a:srcRect t="16177" b="43922"/>
          <a:stretch/>
        </p:blipFill>
        <p:spPr>
          <a:xfrm>
            <a:off x="0" y="0"/>
            <a:ext cx="12192000" cy="3240000"/>
          </a:xfrm>
          <a:prstGeom prst="rect">
            <a:avLst/>
          </a:prstGeom>
        </p:spPr>
      </p:pic>
      <p:sp>
        <p:nvSpPr>
          <p:cNvPr id="18" name="Title 1">
            <a:extLst>
              <a:ext uri="{FF2B5EF4-FFF2-40B4-BE49-F238E27FC236}">
                <a16:creationId xmlns:a16="http://schemas.microsoft.com/office/drawing/2014/main" id="{D80C92DC-B3AE-A740-A04F-79E41EA48AAB}"/>
              </a:ext>
            </a:extLst>
          </p:cNvPr>
          <p:cNvSpPr>
            <a:spLocks noGrp="1"/>
          </p:cNvSpPr>
          <p:nvPr>
            <p:ph type="title" hasCustomPrompt="1"/>
          </p:nvPr>
        </p:nvSpPr>
        <p:spPr>
          <a:xfrm>
            <a:off x="238184" y="3431727"/>
            <a:ext cx="4933207" cy="2572290"/>
          </a:xfrm>
          <a:prstGeom prst="rect">
            <a:avLst/>
          </a:prstGeom>
        </p:spPr>
        <p:txBody>
          <a:bodyPr anchor="t"/>
          <a:lstStyle>
            <a:lvl1pPr>
              <a:defRPr sz="6000">
                <a:solidFill>
                  <a:schemeClr val="tx2"/>
                </a:solidFill>
              </a:defRPr>
            </a:lvl1pPr>
          </a:lstStyle>
          <a:p>
            <a:r>
              <a:rPr lang="en-GB" dirty="0" err="1"/>
              <a:t>Schrijf</a:t>
            </a:r>
            <a:r>
              <a:rPr lang="en-GB" dirty="0"/>
              <a:t> </a:t>
            </a:r>
            <a:r>
              <a:rPr lang="en-GB" dirty="0" err="1"/>
              <a:t>hier</a:t>
            </a:r>
            <a:r>
              <a:rPr lang="en-GB" dirty="0"/>
              <a:t> je eigen </a:t>
            </a:r>
            <a:r>
              <a:rPr lang="en-GB" dirty="0" err="1"/>
              <a:t>titel</a:t>
            </a:r>
            <a:endParaRPr lang="en-BE" dirty="0"/>
          </a:p>
        </p:txBody>
      </p:sp>
      <p:sp>
        <p:nvSpPr>
          <p:cNvPr id="19" name="Text Placeholder 2">
            <a:extLst>
              <a:ext uri="{FF2B5EF4-FFF2-40B4-BE49-F238E27FC236}">
                <a16:creationId xmlns:a16="http://schemas.microsoft.com/office/drawing/2014/main" id="{5845512E-C0B4-AE4A-B89C-BF83C36EBDE3}"/>
              </a:ext>
            </a:extLst>
          </p:cNvPr>
          <p:cNvSpPr>
            <a:spLocks noGrp="1"/>
          </p:cNvSpPr>
          <p:nvPr>
            <p:ph type="body" idx="1"/>
          </p:nvPr>
        </p:nvSpPr>
        <p:spPr>
          <a:xfrm>
            <a:off x="5409575" y="3429000"/>
            <a:ext cx="4933208" cy="2575016"/>
          </a:xfrm>
          <a:prstGeom prst="rect">
            <a:avLst/>
          </a:prstGeo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pic>
        <p:nvPicPr>
          <p:cNvPr id="10" name="Picture 9" descr="A picture containing logo&#10;&#10;Description automatically generated">
            <a:extLst>
              <a:ext uri="{FF2B5EF4-FFF2-40B4-BE49-F238E27FC236}">
                <a16:creationId xmlns:a16="http://schemas.microsoft.com/office/drawing/2014/main" id="{32DDD23C-03FD-3249-AD79-6E0568E2B74F}"/>
              </a:ext>
            </a:extLst>
          </p:cNvPr>
          <p:cNvPicPr>
            <a:picLocks noChangeAspect="1"/>
          </p:cNvPicPr>
          <p:nvPr userDrawn="1"/>
        </p:nvPicPr>
        <p:blipFill>
          <a:blip r:embed="rId3"/>
          <a:stretch>
            <a:fillRect/>
          </a:stretch>
        </p:blipFill>
        <p:spPr>
          <a:xfrm>
            <a:off x="11197443" y="5783243"/>
            <a:ext cx="726373" cy="938232"/>
          </a:xfrm>
          <a:prstGeom prst="rect">
            <a:avLst/>
          </a:prstGeom>
        </p:spPr>
      </p:pic>
      <p:pic>
        <p:nvPicPr>
          <p:cNvPr id="3" name="Picture 2" descr="A group of people walking outside a building&#10;&#10;Description automatically generated with medium confidence">
            <a:extLst>
              <a:ext uri="{FF2B5EF4-FFF2-40B4-BE49-F238E27FC236}">
                <a16:creationId xmlns:a16="http://schemas.microsoft.com/office/drawing/2014/main" id="{6CE240C6-416E-6544-A7F0-E11AFEA93193}"/>
              </a:ext>
            </a:extLst>
          </p:cNvPr>
          <p:cNvPicPr>
            <a:picLocks noChangeAspect="1"/>
          </p:cNvPicPr>
          <p:nvPr userDrawn="1"/>
        </p:nvPicPr>
        <p:blipFill rotWithShape="1">
          <a:blip r:embed="rId4"/>
          <a:srcRect t="34938" b="25075"/>
          <a:stretch/>
        </p:blipFill>
        <p:spPr>
          <a:xfrm>
            <a:off x="0" y="0"/>
            <a:ext cx="12192000" cy="3240000"/>
          </a:xfrm>
          <a:prstGeom prst="rect">
            <a:avLst/>
          </a:prstGeom>
        </p:spPr>
      </p:pic>
    </p:spTree>
    <p:extLst>
      <p:ext uri="{BB962C8B-B14F-4D97-AF65-F5344CB8AC3E}">
        <p14:creationId xmlns:p14="http://schemas.microsoft.com/office/powerpoint/2010/main" val="36822465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_Content_Illustration_Jaune">
    <p:bg>
      <p:bgPr>
        <a:solidFill>
          <a:schemeClr val="tx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2B8761-2473-9548-936A-39F2C35B89CD}"/>
              </a:ext>
            </a:extLst>
          </p:cNvPr>
          <p:cNvSpPr>
            <a:spLocks noGrp="1"/>
          </p:cNvSpPr>
          <p:nvPr>
            <p:ph type="dt" sz="half" idx="10"/>
          </p:nvPr>
        </p:nvSpPr>
        <p:spPr>
          <a:xfrm>
            <a:off x="238184" y="6356350"/>
            <a:ext cx="2743200" cy="365125"/>
          </a:xfrm>
          <a:prstGeom prst="rect">
            <a:avLst/>
          </a:prstGeom>
        </p:spPr>
        <p:txBody>
          <a:bodyPr/>
          <a:lstStyle>
            <a:lvl1pPr>
              <a:defRPr>
                <a:solidFill>
                  <a:schemeClr val="tx1"/>
                </a:solidFill>
              </a:defRPr>
            </a:lvl1pPr>
          </a:lstStyle>
          <a:p>
            <a:fld id="{0B622A8F-75FF-FE4C-8C5D-36D4D3B7BFA0}" type="datetimeFigureOut">
              <a:rPr lang="en-BE" smtClean="0"/>
              <a:pPr/>
              <a:t>07/24/2026</a:t>
            </a:fld>
            <a:endParaRPr lang="en-BE"/>
          </a:p>
        </p:txBody>
      </p:sp>
      <p:sp>
        <p:nvSpPr>
          <p:cNvPr id="6" name="Slide Number Placeholder 5">
            <a:extLst>
              <a:ext uri="{FF2B5EF4-FFF2-40B4-BE49-F238E27FC236}">
                <a16:creationId xmlns:a16="http://schemas.microsoft.com/office/drawing/2014/main" id="{9EBC1455-7C08-6048-BA95-65281E16D8BE}"/>
              </a:ext>
            </a:extLst>
          </p:cNvPr>
          <p:cNvSpPr>
            <a:spLocks noGrp="1"/>
          </p:cNvSpPr>
          <p:nvPr>
            <p:ph type="sldNum" sz="quarter" idx="12"/>
          </p:nvPr>
        </p:nvSpPr>
        <p:spPr>
          <a:xfrm>
            <a:off x="3159759" y="6356350"/>
            <a:ext cx="2011631" cy="365125"/>
          </a:xfrm>
          <a:prstGeom prst="rect">
            <a:avLst/>
          </a:prstGeom>
        </p:spPr>
        <p:txBody>
          <a:bodyPr/>
          <a:lstStyle>
            <a:lvl1pPr>
              <a:defRPr>
                <a:solidFill>
                  <a:schemeClr val="tx1"/>
                </a:solidFill>
              </a:defRPr>
            </a:lvl1pPr>
          </a:lstStyle>
          <a:p>
            <a:fld id="{945584A2-7769-FF46-B1CF-2F8DC2E943A8}" type="slidenum">
              <a:rPr lang="en-BE" smtClean="0"/>
              <a:pPr/>
              <a:t>‹nr.›</a:t>
            </a:fld>
            <a:endParaRPr lang="en-BE"/>
          </a:p>
        </p:txBody>
      </p:sp>
      <p:pic>
        <p:nvPicPr>
          <p:cNvPr id="9" name="Picture 8" descr="A picture containing background pattern&#10;&#10;Description automatically generated">
            <a:extLst>
              <a:ext uri="{FF2B5EF4-FFF2-40B4-BE49-F238E27FC236}">
                <a16:creationId xmlns:a16="http://schemas.microsoft.com/office/drawing/2014/main" id="{03EF7E13-C890-0348-B92C-D6D1B1905F30}"/>
              </a:ext>
            </a:extLst>
          </p:cNvPr>
          <p:cNvPicPr>
            <a:picLocks noChangeAspect="1"/>
          </p:cNvPicPr>
          <p:nvPr userDrawn="1"/>
        </p:nvPicPr>
        <p:blipFill>
          <a:blip r:embed="rId2"/>
          <a:stretch>
            <a:fillRect/>
          </a:stretch>
        </p:blipFill>
        <p:spPr>
          <a:xfrm>
            <a:off x="11103430" y="5639036"/>
            <a:ext cx="850386" cy="1098415"/>
          </a:xfrm>
          <a:prstGeom prst="rect">
            <a:avLst/>
          </a:prstGeom>
        </p:spPr>
      </p:pic>
      <p:sp>
        <p:nvSpPr>
          <p:cNvPr id="18" name="Title 1">
            <a:extLst>
              <a:ext uri="{FF2B5EF4-FFF2-40B4-BE49-F238E27FC236}">
                <a16:creationId xmlns:a16="http://schemas.microsoft.com/office/drawing/2014/main" id="{D80C92DC-B3AE-A740-A04F-79E41EA48AAB}"/>
              </a:ext>
            </a:extLst>
          </p:cNvPr>
          <p:cNvSpPr>
            <a:spLocks noGrp="1"/>
          </p:cNvSpPr>
          <p:nvPr>
            <p:ph type="title" hasCustomPrompt="1"/>
          </p:nvPr>
        </p:nvSpPr>
        <p:spPr>
          <a:xfrm>
            <a:off x="238184" y="404047"/>
            <a:ext cx="4933207" cy="2572290"/>
          </a:xfrm>
          <a:prstGeom prst="rect">
            <a:avLst/>
          </a:prstGeom>
        </p:spPr>
        <p:txBody>
          <a:bodyPr anchor="t"/>
          <a:lstStyle>
            <a:lvl1pPr>
              <a:defRPr sz="6000">
                <a:solidFill>
                  <a:schemeClr val="tx1"/>
                </a:solidFill>
              </a:defRPr>
            </a:lvl1pPr>
          </a:lstStyle>
          <a:p>
            <a:r>
              <a:rPr lang="en-GB" dirty="0" err="1"/>
              <a:t>Schrijf</a:t>
            </a:r>
            <a:r>
              <a:rPr lang="en-GB" dirty="0"/>
              <a:t> </a:t>
            </a:r>
            <a:r>
              <a:rPr lang="en-GB" dirty="0" err="1"/>
              <a:t>hier</a:t>
            </a:r>
            <a:r>
              <a:rPr lang="en-GB" dirty="0"/>
              <a:t> je eigen </a:t>
            </a:r>
            <a:r>
              <a:rPr lang="en-GB" dirty="0" err="1"/>
              <a:t>titel</a:t>
            </a:r>
            <a:endParaRPr lang="en-BE" dirty="0"/>
          </a:p>
        </p:txBody>
      </p:sp>
      <p:sp>
        <p:nvSpPr>
          <p:cNvPr id="19" name="Text Placeholder 2">
            <a:extLst>
              <a:ext uri="{FF2B5EF4-FFF2-40B4-BE49-F238E27FC236}">
                <a16:creationId xmlns:a16="http://schemas.microsoft.com/office/drawing/2014/main" id="{5845512E-C0B4-AE4A-B89C-BF83C36EBDE3}"/>
              </a:ext>
            </a:extLst>
          </p:cNvPr>
          <p:cNvSpPr>
            <a:spLocks noGrp="1"/>
          </p:cNvSpPr>
          <p:nvPr>
            <p:ph type="body" idx="1"/>
          </p:nvPr>
        </p:nvSpPr>
        <p:spPr>
          <a:xfrm>
            <a:off x="238184" y="3266440"/>
            <a:ext cx="4933208" cy="2575016"/>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pic>
        <p:nvPicPr>
          <p:cNvPr id="5" name="Picture 4" descr="A picture containing text, white, dark&#10;&#10;Description automatically generated">
            <a:extLst>
              <a:ext uri="{FF2B5EF4-FFF2-40B4-BE49-F238E27FC236}">
                <a16:creationId xmlns:a16="http://schemas.microsoft.com/office/drawing/2014/main" id="{F3B99866-F875-C24E-9701-CB9CCECDED14}"/>
              </a:ext>
            </a:extLst>
          </p:cNvPr>
          <p:cNvPicPr>
            <a:picLocks noChangeAspect="1"/>
          </p:cNvPicPr>
          <p:nvPr userDrawn="1"/>
        </p:nvPicPr>
        <p:blipFill>
          <a:blip r:embed="rId3"/>
          <a:stretch>
            <a:fillRect/>
          </a:stretch>
        </p:blipFill>
        <p:spPr>
          <a:xfrm>
            <a:off x="5362413" y="617726"/>
            <a:ext cx="6467416" cy="4863496"/>
          </a:xfrm>
          <a:prstGeom prst="rect">
            <a:avLst/>
          </a:prstGeom>
        </p:spPr>
      </p:pic>
    </p:spTree>
    <p:extLst>
      <p:ext uri="{BB962C8B-B14F-4D97-AF65-F5344CB8AC3E}">
        <p14:creationId xmlns:p14="http://schemas.microsoft.com/office/powerpoint/2010/main" val="347321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_Content_Illustration">
    <p:bg>
      <p:bgPr>
        <a:solidFill>
          <a:schemeClr val="bg2"/>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2B8761-2473-9548-936A-39F2C35B89CD}"/>
              </a:ext>
            </a:extLst>
          </p:cNvPr>
          <p:cNvSpPr>
            <a:spLocks noGrp="1"/>
          </p:cNvSpPr>
          <p:nvPr>
            <p:ph type="dt" sz="half" idx="10"/>
          </p:nvPr>
        </p:nvSpPr>
        <p:spPr>
          <a:xfrm>
            <a:off x="238184" y="6356350"/>
            <a:ext cx="2743200" cy="365125"/>
          </a:xfrm>
          <a:prstGeom prst="rect">
            <a:avLst/>
          </a:prstGeom>
        </p:spPr>
        <p:txBody>
          <a:bodyPr/>
          <a:lstStyle>
            <a:lvl1pPr>
              <a:defRPr>
                <a:solidFill>
                  <a:schemeClr val="tx1"/>
                </a:solidFill>
              </a:defRPr>
            </a:lvl1pPr>
          </a:lstStyle>
          <a:p>
            <a:fld id="{0B622A8F-75FF-FE4C-8C5D-36D4D3B7BFA0}" type="datetimeFigureOut">
              <a:rPr lang="en-BE" smtClean="0"/>
              <a:pPr/>
              <a:t>07/24/2026</a:t>
            </a:fld>
            <a:endParaRPr lang="en-BE" dirty="0"/>
          </a:p>
        </p:txBody>
      </p:sp>
      <p:sp>
        <p:nvSpPr>
          <p:cNvPr id="6" name="Slide Number Placeholder 5">
            <a:extLst>
              <a:ext uri="{FF2B5EF4-FFF2-40B4-BE49-F238E27FC236}">
                <a16:creationId xmlns:a16="http://schemas.microsoft.com/office/drawing/2014/main" id="{9EBC1455-7C08-6048-BA95-65281E16D8BE}"/>
              </a:ext>
            </a:extLst>
          </p:cNvPr>
          <p:cNvSpPr>
            <a:spLocks noGrp="1"/>
          </p:cNvSpPr>
          <p:nvPr>
            <p:ph type="sldNum" sz="quarter" idx="12"/>
          </p:nvPr>
        </p:nvSpPr>
        <p:spPr>
          <a:xfrm>
            <a:off x="3159759" y="6356350"/>
            <a:ext cx="2011631" cy="365125"/>
          </a:xfrm>
          <a:prstGeom prst="rect">
            <a:avLst/>
          </a:prstGeom>
        </p:spPr>
        <p:txBody>
          <a:bodyPr/>
          <a:lstStyle>
            <a:lvl1pPr>
              <a:defRPr>
                <a:solidFill>
                  <a:schemeClr val="tx1"/>
                </a:solidFill>
              </a:defRPr>
            </a:lvl1pPr>
          </a:lstStyle>
          <a:p>
            <a:fld id="{945584A2-7769-FF46-B1CF-2F8DC2E943A8}" type="slidenum">
              <a:rPr lang="en-BE" smtClean="0"/>
              <a:pPr/>
              <a:t>‹nr.›</a:t>
            </a:fld>
            <a:endParaRPr lang="en-BE" dirty="0"/>
          </a:p>
        </p:txBody>
      </p:sp>
      <p:pic>
        <p:nvPicPr>
          <p:cNvPr id="9" name="Picture 8" descr="A picture containing background pattern&#10;&#10;Description automatically generated">
            <a:extLst>
              <a:ext uri="{FF2B5EF4-FFF2-40B4-BE49-F238E27FC236}">
                <a16:creationId xmlns:a16="http://schemas.microsoft.com/office/drawing/2014/main" id="{03EF7E13-C890-0348-B92C-D6D1B1905F30}"/>
              </a:ext>
            </a:extLst>
          </p:cNvPr>
          <p:cNvPicPr>
            <a:picLocks noChangeAspect="1"/>
          </p:cNvPicPr>
          <p:nvPr userDrawn="1"/>
        </p:nvPicPr>
        <p:blipFill>
          <a:blip r:embed="rId2"/>
          <a:stretch>
            <a:fillRect/>
          </a:stretch>
        </p:blipFill>
        <p:spPr>
          <a:xfrm>
            <a:off x="11103430" y="5639036"/>
            <a:ext cx="850386" cy="1098415"/>
          </a:xfrm>
          <a:prstGeom prst="rect">
            <a:avLst/>
          </a:prstGeom>
        </p:spPr>
      </p:pic>
      <p:sp>
        <p:nvSpPr>
          <p:cNvPr id="18" name="Title 1">
            <a:extLst>
              <a:ext uri="{FF2B5EF4-FFF2-40B4-BE49-F238E27FC236}">
                <a16:creationId xmlns:a16="http://schemas.microsoft.com/office/drawing/2014/main" id="{D80C92DC-B3AE-A740-A04F-79E41EA48AAB}"/>
              </a:ext>
            </a:extLst>
          </p:cNvPr>
          <p:cNvSpPr>
            <a:spLocks noGrp="1"/>
          </p:cNvSpPr>
          <p:nvPr>
            <p:ph type="title" hasCustomPrompt="1"/>
          </p:nvPr>
        </p:nvSpPr>
        <p:spPr>
          <a:xfrm>
            <a:off x="238184" y="404047"/>
            <a:ext cx="4933207" cy="2572290"/>
          </a:xfrm>
          <a:prstGeom prst="rect">
            <a:avLst/>
          </a:prstGeom>
        </p:spPr>
        <p:txBody>
          <a:bodyPr anchor="t"/>
          <a:lstStyle>
            <a:lvl1pPr>
              <a:defRPr sz="6000">
                <a:solidFill>
                  <a:schemeClr val="tx1"/>
                </a:solidFill>
              </a:defRPr>
            </a:lvl1pPr>
          </a:lstStyle>
          <a:p>
            <a:r>
              <a:rPr lang="en-GB" dirty="0" err="1"/>
              <a:t>Schrijf</a:t>
            </a:r>
            <a:r>
              <a:rPr lang="en-GB" dirty="0"/>
              <a:t> </a:t>
            </a:r>
            <a:r>
              <a:rPr lang="en-GB" dirty="0" err="1"/>
              <a:t>hier</a:t>
            </a:r>
            <a:r>
              <a:rPr lang="en-GB" dirty="0"/>
              <a:t> je eigen </a:t>
            </a:r>
            <a:r>
              <a:rPr lang="en-GB" dirty="0" err="1"/>
              <a:t>titel</a:t>
            </a:r>
            <a:endParaRPr lang="en-BE" dirty="0"/>
          </a:p>
        </p:txBody>
      </p:sp>
      <p:sp>
        <p:nvSpPr>
          <p:cNvPr id="19" name="Text Placeholder 2">
            <a:extLst>
              <a:ext uri="{FF2B5EF4-FFF2-40B4-BE49-F238E27FC236}">
                <a16:creationId xmlns:a16="http://schemas.microsoft.com/office/drawing/2014/main" id="{5845512E-C0B4-AE4A-B89C-BF83C36EBDE3}"/>
              </a:ext>
            </a:extLst>
          </p:cNvPr>
          <p:cNvSpPr>
            <a:spLocks noGrp="1"/>
          </p:cNvSpPr>
          <p:nvPr>
            <p:ph type="body" idx="1"/>
          </p:nvPr>
        </p:nvSpPr>
        <p:spPr>
          <a:xfrm>
            <a:off x="238184" y="3266440"/>
            <a:ext cx="4933208" cy="2575016"/>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pic>
        <p:nvPicPr>
          <p:cNvPr id="8" name="Picture 7" descr="A picture containing text, white, dark&#10;&#10;Description automatically generated">
            <a:extLst>
              <a:ext uri="{FF2B5EF4-FFF2-40B4-BE49-F238E27FC236}">
                <a16:creationId xmlns:a16="http://schemas.microsoft.com/office/drawing/2014/main" id="{F045F87D-A167-1444-942B-E87098B994A8}"/>
              </a:ext>
            </a:extLst>
          </p:cNvPr>
          <p:cNvPicPr>
            <a:picLocks noChangeAspect="1"/>
          </p:cNvPicPr>
          <p:nvPr userDrawn="1"/>
        </p:nvPicPr>
        <p:blipFill>
          <a:blip r:embed="rId3"/>
          <a:stretch>
            <a:fillRect/>
          </a:stretch>
        </p:blipFill>
        <p:spPr>
          <a:xfrm>
            <a:off x="5362413" y="617726"/>
            <a:ext cx="6467416" cy="4863496"/>
          </a:xfrm>
          <a:prstGeom prst="rect">
            <a:avLst/>
          </a:prstGeom>
        </p:spPr>
      </p:pic>
    </p:spTree>
    <p:extLst>
      <p:ext uri="{BB962C8B-B14F-4D97-AF65-F5344CB8AC3E}">
        <p14:creationId xmlns:p14="http://schemas.microsoft.com/office/powerpoint/2010/main" val="73374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5244FF-20CE-6B47-BC35-134A588851BF}"/>
              </a:ext>
            </a:extLst>
          </p:cNvPr>
          <p:cNvPicPr>
            <a:picLocks noChangeAspect="1"/>
          </p:cNvPicPr>
          <p:nvPr userDrawn="1"/>
        </p:nvPicPr>
        <p:blipFill>
          <a:blip r:embed="rId2"/>
          <a:stretch>
            <a:fillRect/>
          </a:stretch>
        </p:blipFill>
        <p:spPr>
          <a:xfrm>
            <a:off x="9232752" y="5605670"/>
            <a:ext cx="2619386" cy="1016828"/>
          </a:xfrm>
          <a:prstGeom prst="rect">
            <a:avLst/>
          </a:prstGeom>
        </p:spPr>
      </p:pic>
      <p:sp>
        <p:nvSpPr>
          <p:cNvPr id="3" name="Title 1">
            <a:extLst>
              <a:ext uri="{FF2B5EF4-FFF2-40B4-BE49-F238E27FC236}">
                <a16:creationId xmlns:a16="http://schemas.microsoft.com/office/drawing/2014/main" id="{5D37A942-2403-6E4E-BD65-D180BEB5FFB1}"/>
              </a:ext>
            </a:extLst>
          </p:cNvPr>
          <p:cNvSpPr>
            <a:spLocks noGrp="1"/>
          </p:cNvSpPr>
          <p:nvPr>
            <p:ph type="ctrTitle" hasCustomPrompt="1"/>
          </p:nvPr>
        </p:nvSpPr>
        <p:spPr>
          <a:xfrm>
            <a:off x="751561" y="571501"/>
            <a:ext cx="6400800" cy="2368115"/>
          </a:xfrm>
          <a:prstGeom prst="rect">
            <a:avLst/>
          </a:prstGeom>
        </p:spPr>
        <p:txBody>
          <a:bodyPr anchor="t"/>
          <a:lstStyle>
            <a:lvl1pPr algn="l">
              <a:defRPr sz="6000">
                <a:solidFill>
                  <a:schemeClr val="bg2"/>
                </a:solidFill>
              </a:defRPr>
            </a:lvl1pPr>
          </a:lstStyle>
          <a:p>
            <a:r>
              <a:rPr lang="en-BE" dirty="0"/>
              <a:t>Schrijf hier je eigen titel</a:t>
            </a:r>
          </a:p>
        </p:txBody>
      </p:sp>
    </p:spTree>
    <p:extLst>
      <p:ext uri="{BB962C8B-B14F-4D97-AF65-F5344CB8AC3E}">
        <p14:creationId xmlns:p14="http://schemas.microsoft.com/office/powerpoint/2010/main" val="101837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p:bg>
      <p:bgPr>
        <a:solidFill>
          <a:srgbClr val="F7F6F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0F112-7C8D-C849-9554-268838FC8B6D}"/>
              </a:ext>
            </a:extLst>
          </p:cNvPr>
          <p:cNvSpPr>
            <a:spLocks noGrp="1"/>
          </p:cNvSpPr>
          <p:nvPr>
            <p:ph type="ctrTitle" hasCustomPrompt="1"/>
          </p:nvPr>
        </p:nvSpPr>
        <p:spPr>
          <a:xfrm>
            <a:off x="751561" y="571501"/>
            <a:ext cx="6400800" cy="2368115"/>
          </a:xfrm>
          <a:prstGeom prst="rect">
            <a:avLst/>
          </a:prstGeom>
        </p:spPr>
        <p:txBody>
          <a:bodyPr anchor="t"/>
          <a:lstStyle>
            <a:lvl1pPr algn="l">
              <a:defRPr sz="6000">
                <a:solidFill>
                  <a:schemeClr val="tx1"/>
                </a:solidFill>
              </a:defRPr>
            </a:lvl1pPr>
          </a:lstStyle>
          <a:p>
            <a:r>
              <a:rPr lang="en-GB" dirty="0" err="1"/>
              <a:t>Schrijf</a:t>
            </a:r>
            <a:r>
              <a:rPr lang="en-GB" dirty="0"/>
              <a:t> </a:t>
            </a:r>
            <a:r>
              <a:rPr lang="en-GB" dirty="0" err="1"/>
              <a:t>hier</a:t>
            </a:r>
            <a:r>
              <a:rPr lang="en-GB" dirty="0"/>
              <a:t> je eigen </a:t>
            </a:r>
            <a:r>
              <a:rPr lang="en-GB" dirty="0" err="1"/>
              <a:t>titel</a:t>
            </a:r>
            <a:endParaRPr lang="en-BE" dirty="0"/>
          </a:p>
        </p:txBody>
      </p:sp>
      <p:sp>
        <p:nvSpPr>
          <p:cNvPr id="3" name="Subtitle 2">
            <a:extLst>
              <a:ext uri="{FF2B5EF4-FFF2-40B4-BE49-F238E27FC236}">
                <a16:creationId xmlns:a16="http://schemas.microsoft.com/office/drawing/2014/main" id="{B9DAAE69-8931-F942-AEDB-48402D9AFF09}"/>
              </a:ext>
            </a:extLst>
          </p:cNvPr>
          <p:cNvSpPr>
            <a:spLocks noGrp="1"/>
          </p:cNvSpPr>
          <p:nvPr>
            <p:ph type="subTitle" idx="1"/>
          </p:nvPr>
        </p:nvSpPr>
        <p:spPr>
          <a:xfrm>
            <a:off x="751561" y="3143250"/>
            <a:ext cx="6400800" cy="2662897"/>
          </a:xfrm>
          <a:prstGeom prst="rect">
            <a:avLst/>
          </a:prstGeo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BE" dirty="0"/>
          </a:p>
        </p:txBody>
      </p:sp>
      <p:pic>
        <p:nvPicPr>
          <p:cNvPr id="16" name="Picture 15" descr="A picture containing background pattern&#10;&#10;Description automatically generated">
            <a:extLst>
              <a:ext uri="{FF2B5EF4-FFF2-40B4-BE49-F238E27FC236}">
                <a16:creationId xmlns:a16="http://schemas.microsoft.com/office/drawing/2014/main" id="{22D65EED-0C58-1F48-9565-679D16072584}"/>
              </a:ext>
            </a:extLst>
          </p:cNvPr>
          <p:cNvPicPr>
            <a:picLocks noChangeAspect="1"/>
          </p:cNvPicPr>
          <p:nvPr userDrawn="1"/>
        </p:nvPicPr>
        <p:blipFill>
          <a:blip r:embed="rId2"/>
          <a:stretch>
            <a:fillRect/>
          </a:stretch>
        </p:blipFill>
        <p:spPr>
          <a:xfrm>
            <a:off x="11103430" y="5639036"/>
            <a:ext cx="850386" cy="1098415"/>
          </a:xfrm>
          <a:prstGeom prst="rect">
            <a:avLst/>
          </a:prstGeom>
        </p:spPr>
      </p:pic>
    </p:spTree>
    <p:extLst>
      <p:ext uri="{BB962C8B-B14F-4D97-AF65-F5344CB8AC3E}">
        <p14:creationId xmlns:p14="http://schemas.microsoft.com/office/powerpoint/2010/main" val="1791927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7780D-D010-7C4D-88DC-734C6F05596D}"/>
              </a:ext>
            </a:extLst>
          </p:cNvPr>
          <p:cNvSpPr>
            <a:spLocks noGrp="1"/>
          </p:cNvSpPr>
          <p:nvPr>
            <p:ph type="title" hasCustomPrompt="1"/>
          </p:nvPr>
        </p:nvSpPr>
        <p:spPr>
          <a:xfrm>
            <a:off x="838200" y="525028"/>
            <a:ext cx="4710830" cy="1814404"/>
          </a:xfrm>
          <a:prstGeom prst="rect">
            <a:avLst/>
          </a:prstGeom>
        </p:spPr>
        <p:txBody>
          <a:bodyPr/>
          <a:lstStyle>
            <a:lvl1pPr>
              <a:defRPr lang="en-GB" b="1" i="0" smtClean="0">
                <a:solidFill>
                  <a:schemeClr val="tx1"/>
                </a:solidFill>
                <a:effectLst/>
              </a:defRPr>
            </a:lvl1pPr>
          </a:lstStyle>
          <a:p>
            <a:r>
              <a:rPr lang="en-GB" dirty="0" err="1"/>
              <a:t>Schrijf</a:t>
            </a:r>
            <a:r>
              <a:rPr lang="en-GB" dirty="0"/>
              <a:t> </a:t>
            </a:r>
            <a:r>
              <a:rPr lang="en-GB" dirty="0" err="1"/>
              <a:t>hier</a:t>
            </a:r>
            <a:r>
              <a:rPr lang="en-GB" dirty="0"/>
              <a:t> je eigen </a:t>
            </a:r>
            <a:r>
              <a:rPr lang="en-GB" dirty="0" err="1"/>
              <a:t>titel</a:t>
            </a:r>
            <a:endParaRPr lang="en-GB" dirty="0">
              <a:solidFill>
                <a:srgbClr val="362027"/>
              </a:solidFill>
              <a:effectLst/>
              <a:latin typeface="Times" pitchFamily="2" charset="0"/>
            </a:endParaRPr>
          </a:p>
        </p:txBody>
      </p:sp>
      <p:sp>
        <p:nvSpPr>
          <p:cNvPr id="3" name="Content Placeholder 2">
            <a:extLst>
              <a:ext uri="{FF2B5EF4-FFF2-40B4-BE49-F238E27FC236}">
                <a16:creationId xmlns:a16="http://schemas.microsoft.com/office/drawing/2014/main" id="{4B07F411-6C9F-3C48-B182-857B7E6676B5}"/>
              </a:ext>
            </a:extLst>
          </p:cNvPr>
          <p:cNvSpPr>
            <a:spLocks noGrp="1"/>
          </p:cNvSpPr>
          <p:nvPr>
            <p:ph idx="1" hasCustomPrompt="1"/>
          </p:nvPr>
        </p:nvSpPr>
        <p:spPr>
          <a:xfrm>
            <a:off x="5629253" y="525028"/>
            <a:ext cx="6336083" cy="3041651"/>
          </a:xfrm>
          <a:prstGeom prst="rect">
            <a:avLst/>
          </a:prstGeom>
        </p:spPr>
        <p:txBody>
          <a:bodyPr/>
          <a:lstStyle>
            <a:lvl1pPr marL="514350" indent="-514350">
              <a:buFont typeface="+mj-lt"/>
              <a:buAutoNum type="arabicPeriod"/>
              <a:defRPr>
                <a:solidFill>
                  <a:schemeClr val="tx1"/>
                </a:solidFill>
              </a:defRPr>
            </a:lvl1pPr>
            <a:lvl2pPr marL="914400" indent="-457200">
              <a:buFont typeface="+mj-lt"/>
              <a:buAutoNum type="arabicPeriod"/>
              <a:defRPr>
                <a:solidFill>
                  <a:schemeClr val="tx1"/>
                </a:solidFill>
              </a:defRPr>
            </a:lvl2pPr>
            <a:lvl3pPr marL="914400" indent="0">
              <a:buNone/>
              <a:defRPr/>
            </a:lvl3pPr>
            <a:lvl4pPr marL="1371600" indent="0">
              <a:buNone/>
              <a:defRPr/>
            </a:lvl4pPr>
          </a:lstStyle>
          <a:p>
            <a:pPr lvl="0"/>
            <a:r>
              <a:rPr lang="en-GB" dirty="0"/>
              <a:t>Object</a:t>
            </a:r>
          </a:p>
          <a:p>
            <a:pPr lvl="1"/>
            <a:r>
              <a:rPr lang="en-GB" dirty="0"/>
              <a:t>Object</a:t>
            </a:r>
          </a:p>
          <a:p>
            <a:pPr lvl="1"/>
            <a:r>
              <a:rPr lang="en-GB" dirty="0"/>
              <a:t>Object</a:t>
            </a:r>
          </a:p>
          <a:p>
            <a:pPr lvl="0"/>
            <a:r>
              <a:rPr lang="en-GB" dirty="0"/>
              <a:t>Object</a:t>
            </a:r>
          </a:p>
          <a:p>
            <a:pPr lvl="1"/>
            <a:endParaRPr lang="en-GB" dirty="0"/>
          </a:p>
          <a:p>
            <a:pPr lvl="1"/>
            <a:endParaRPr lang="en-GB" dirty="0"/>
          </a:p>
        </p:txBody>
      </p:sp>
      <p:sp>
        <p:nvSpPr>
          <p:cNvPr id="4" name="Date Placeholder 3">
            <a:extLst>
              <a:ext uri="{FF2B5EF4-FFF2-40B4-BE49-F238E27FC236}">
                <a16:creationId xmlns:a16="http://schemas.microsoft.com/office/drawing/2014/main" id="{0B2B8761-2473-9548-936A-39F2C35B89CD}"/>
              </a:ext>
            </a:extLst>
          </p:cNvPr>
          <p:cNvSpPr>
            <a:spLocks noGrp="1"/>
          </p:cNvSpPr>
          <p:nvPr>
            <p:ph type="dt" sz="half" idx="10"/>
          </p:nvPr>
        </p:nvSpPr>
        <p:spPr>
          <a:xfrm>
            <a:off x="838200" y="6356350"/>
            <a:ext cx="2743200" cy="365125"/>
          </a:xfrm>
          <a:prstGeom prst="rect">
            <a:avLst/>
          </a:prstGeom>
        </p:spPr>
        <p:txBody>
          <a:bodyPr/>
          <a:lstStyle>
            <a:lvl1pPr>
              <a:defRPr>
                <a:solidFill>
                  <a:schemeClr val="tx1"/>
                </a:solidFill>
              </a:defRPr>
            </a:lvl1pPr>
          </a:lstStyle>
          <a:p>
            <a:fld id="{0B622A8F-75FF-FE4C-8C5D-36D4D3B7BFA0}" type="datetimeFigureOut">
              <a:rPr lang="en-BE" smtClean="0"/>
              <a:pPr/>
              <a:t>07/24/2026</a:t>
            </a:fld>
            <a:endParaRPr lang="en-BE"/>
          </a:p>
        </p:txBody>
      </p:sp>
      <p:sp>
        <p:nvSpPr>
          <p:cNvPr id="6" name="Slide Number Placeholder 5">
            <a:extLst>
              <a:ext uri="{FF2B5EF4-FFF2-40B4-BE49-F238E27FC236}">
                <a16:creationId xmlns:a16="http://schemas.microsoft.com/office/drawing/2014/main" id="{9EBC1455-7C08-6048-BA95-65281E16D8BE}"/>
              </a:ext>
            </a:extLst>
          </p:cNvPr>
          <p:cNvSpPr>
            <a:spLocks noGrp="1"/>
          </p:cNvSpPr>
          <p:nvPr>
            <p:ph type="sldNum" sz="quarter" idx="12"/>
          </p:nvPr>
        </p:nvSpPr>
        <p:spPr>
          <a:xfrm>
            <a:off x="3850710" y="6356350"/>
            <a:ext cx="2743200" cy="365125"/>
          </a:xfrm>
          <a:prstGeom prst="rect">
            <a:avLst/>
          </a:prstGeom>
        </p:spPr>
        <p:txBody>
          <a:bodyPr/>
          <a:lstStyle>
            <a:lvl1pPr>
              <a:defRPr>
                <a:solidFill>
                  <a:schemeClr val="tx1"/>
                </a:solidFill>
              </a:defRPr>
            </a:lvl1pPr>
          </a:lstStyle>
          <a:p>
            <a:fld id="{945584A2-7769-FF46-B1CF-2F8DC2E943A8}" type="slidenum">
              <a:rPr lang="en-BE" smtClean="0"/>
              <a:pPr/>
              <a:t>‹nr.›</a:t>
            </a:fld>
            <a:endParaRPr lang="en-BE"/>
          </a:p>
        </p:txBody>
      </p:sp>
      <p:pic>
        <p:nvPicPr>
          <p:cNvPr id="8" name="Picture 7" descr="A picture containing background pattern&#10;&#10;Description automatically generated">
            <a:extLst>
              <a:ext uri="{FF2B5EF4-FFF2-40B4-BE49-F238E27FC236}">
                <a16:creationId xmlns:a16="http://schemas.microsoft.com/office/drawing/2014/main" id="{1256B620-416B-3149-A876-8BDD6CF6E069}"/>
              </a:ext>
            </a:extLst>
          </p:cNvPr>
          <p:cNvPicPr>
            <a:picLocks noChangeAspect="1"/>
          </p:cNvPicPr>
          <p:nvPr userDrawn="1"/>
        </p:nvPicPr>
        <p:blipFill>
          <a:blip r:embed="rId2"/>
          <a:stretch>
            <a:fillRect/>
          </a:stretch>
        </p:blipFill>
        <p:spPr>
          <a:xfrm>
            <a:off x="11103430" y="5639036"/>
            <a:ext cx="850386" cy="1098415"/>
          </a:xfrm>
          <a:prstGeom prst="rect">
            <a:avLst/>
          </a:prstGeom>
        </p:spPr>
      </p:pic>
    </p:spTree>
    <p:extLst>
      <p:ext uri="{BB962C8B-B14F-4D97-AF65-F5344CB8AC3E}">
        <p14:creationId xmlns:p14="http://schemas.microsoft.com/office/powerpoint/2010/main" val="811616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7780D-D010-7C4D-88DC-734C6F05596D}"/>
              </a:ext>
            </a:extLst>
          </p:cNvPr>
          <p:cNvSpPr>
            <a:spLocks noGrp="1"/>
          </p:cNvSpPr>
          <p:nvPr>
            <p:ph type="title" hasCustomPrompt="1"/>
          </p:nvPr>
        </p:nvSpPr>
        <p:spPr>
          <a:xfrm>
            <a:off x="838200" y="525028"/>
            <a:ext cx="4710830" cy="1814404"/>
          </a:xfrm>
          <a:prstGeom prst="rect">
            <a:avLst/>
          </a:prstGeom>
        </p:spPr>
        <p:txBody>
          <a:bodyPr/>
          <a:lstStyle>
            <a:lvl1pPr>
              <a:defRPr lang="en-GB" b="1" i="0" smtClean="0">
                <a:solidFill>
                  <a:schemeClr val="tx1"/>
                </a:solidFill>
                <a:effectLst/>
              </a:defRPr>
            </a:lvl1pPr>
          </a:lstStyle>
          <a:p>
            <a:r>
              <a:rPr lang="en-GB" dirty="0" err="1"/>
              <a:t>Schrijf</a:t>
            </a:r>
            <a:r>
              <a:rPr lang="en-GB" dirty="0"/>
              <a:t> </a:t>
            </a:r>
            <a:r>
              <a:rPr lang="en-GB" dirty="0" err="1"/>
              <a:t>hier</a:t>
            </a:r>
            <a:r>
              <a:rPr lang="en-GB" dirty="0"/>
              <a:t> je eigen </a:t>
            </a:r>
            <a:r>
              <a:rPr lang="en-GB" dirty="0" err="1"/>
              <a:t>titel</a:t>
            </a:r>
            <a:endParaRPr lang="en-GB" dirty="0">
              <a:solidFill>
                <a:srgbClr val="362027"/>
              </a:solidFill>
              <a:effectLst/>
              <a:latin typeface="Times" pitchFamily="2" charset="0"/>
            </a:endParaRPr>
          </a:p>
        </p:txBody>
      </p:sp>
      <p:sp>
        <p:nvSpPr>
          <p:cNvPr id="3" name="Content Placeholder 2">
            <a:extLst>
              <a:ext uri="{FF2B5EF4-FFF2-40B4-BE49-F238E27FC236}">
                <a16:creationId xmlns:a16="http://schemas.microsoft.com/office/drawing/2014/main" id="{4B07F411-6C9F-3C48-B182-857B7E6676B5}"/>
              </a:ext>
            </a:extLst>
          </p:cNvPr>
          <p:cNvSpPr>
            <a:spLocks noGrp="1"/>
          </p:cNvSpPr>
          <p:nvPr>
            <p:ph idx="1"/>
          </p:nvPr>
        </p:nvSpPr>
        <p:spPr>
          <a:xfrm>
            <a:off x="5629253" y="525028"/>
            <a:ext cx="6336083" cy="3041651"/>
          </a:xfrm>
          <a:prstGeom prst="rect">
            <a:avLst/>
          </a:prstGeom>
        </p:spPr>
        <p:txBody>
          <a:bodyPr/>
          <a:lstStyle>
            <a:lvl1pPr marL="514350" indent="-514350">
              <a:buFont typeface="+mj-lt"/>
              <a:buAutoNum type="arabicPeriod"/>
              <a:defRPr>
                <a:solidFill>
                  <a:schemeClr val="tx1"/>
                </a:solidFill>
              </a:defRPr>
            </a:lvl1pPr>
          </a:lstStyle>
          <a:p>
            <a:pPr lvl="0"/>
            <a:r>
              <a:rPr lang="nl-NL"/>
              <a:t>Klikken om de tekststijl van het model te bewerken</a:t>
            </a:r>
          </a:p>
        </p:txBody>
      </p:sp>
      <p:sp>
        <p:nvSpPr>
          <p:cNvPr id="4" name="Date Placeholder 3">
            <a:extLst>
              <a:ext uri="{FF2B5EF4-FFF2-40B4-BE49-F238E27FC236}">
                <a16:creationId xmlns:a16="http://schemas.microsoft.com/office/drawing/2014/main" id="{0B2B8761-2473-9548-936A-39F2C35B89CD}"/>
              </a:ext>
            </a:extLst>
          </p:cNvPr>
          <p:cNvSpPr>
            <a:spLocks noGrp="1"/>
          </p:cNvSpPr>
          <p:nvPr>
            <p:ph type="dt" sz="half" idx="10"/>
          </p:nvPr>
        </p:nvSpPr>
        <p:spPr>
          <a:xfrm>
            <a:off x="838200" y="6356350"/>
            <a:ext cx="2743200" cy="365125"/>
          </a:xfrm>
          <a:prstGeom prst="rect">
            <a:avLst/>
          </a:prstGeom>
        </p:spPr>
        <p:txBody>
          <a:bodyPr/>
          <a:lstStyle>
            <a:lvl1pPr>
              <a:defRPr>
                <a:solidFill>
                  <a:schemeClr val="tx1"/>
                </a:solidFill>
              </a:defRPr>
            </a:lvl1pPr>
          </a:lstStyle>
          <a:p>
            <a:fld id="{0B622A8F-75FF-FE4C-8C5D-36D4D3B7BFA0}" type="datetimeFigureOut">
              <a:rPr lang="en-BE" smtClean="0"/>
              <a:pPr/>
              <a:t>07/24/2026</a:t>
            </a:fld>
            <a:endParaRPr lang="en-BE"/>
          </a:p>
        </p:txBody>
      </p:sp>
      <p:sp>
        <p:nvSpPr>
          <p:cNvPr id="6" name="Slide Number Placeholder 5">
            <a:extLst>
              <a:ext uri="{FF2B5EF4-FFF2-40B4-BE49-F238E27FC236}">
                <a16:creationId xmlns:a16="http://schemas.microsoft.com/office/drawing/2014/main" id="{9EBC1455-7C08-6048-BA95-65281E16D8BE}"/>
              </a:ext>
            </a:extLst>
          </p:cNvPr>
          <p:cNvSpPr>
            <a:spLocks noGrp="1"/>
          </p:cNvSpPr>
          <p:nvPr>
            <p:ph type="sldNum" sz="quarter" idx="12"/>
          </p:nvPr>
        </p:nvSpPr>
        <p:spPr>
          <a:xfrm>
            <a:off x="3850710" y="6356350"/>
            <a:ext cx="2743200" cy="365125"/>
          </a:xfrm>
          <a:prstGeom prst="rect">
            <a:avLst/>
          </a:prstGeom>
        </p:spPr>
        <p:txBody>
          <a:bodyPr/>
          <a:lstStyle>
            <a:lvl1pPr>
              <a:defRPr>
                <a:solidFill>
                  <a:schemeClr val="tx1"/>
                </a:solidFill>
              </a:defRPr>
            </a:lvl1pPr>
          </a:lstStyle>
          <a:p>
            <a:fld id="{945584A2-7769-FF46-B1CF-2F8DC2E943A8}" type="slidenum">
              <a:rPr lang="en-BE" smtClean="0"/>
              <a:pPr/>
              <a:t>‹nr.›</a:t>
            </a:fld>
            <a:endParaRPr lang="en-BE"/>
          </a:p>
        </p:txBody>
      </p:sp>
      <p:pic>
        <p:nvPicPr>
          <p:cNvPr id="8" name="Picture 7" descr="A picture containing background pattern&#10;&#10;Description automatically generated">
            <a:extLst>
              <a:ext uri="{FF2B5EF4-FFF2-40B4-BE49-F238E27FC236}">
                <a16:creationId xmlns:a16="http://schemas.microsoft.com/office/drawing/2014/main" id="{1256B620-416B-3149-A876-8BDD6CF6E069}"/>
              </a:ext>
            </a:extLst>
          </p:cNvPr>
          <p:cNvPicPr>
            <a:picLocks noChangeAspect="1"/>
          </p:cNvPicPr>
          <p:nvPr userDrawn="1"/>
        </p:nvPicPr>
        <p:blipFill>
          <a:blip r:embed="rId2"/>
          <a:stretch>
            <a:fillRect/>
          </a:stretch>
        </p:blipFill>
        <p:spPr>
          <a:xfrm>
            <a:off x="11103430" y="5639036"/>
            <a:ext cx="850386" cy="1098415"/>
          </a:xfrm>
          <a:prstGeom prst="rect">
            <a:avLst/>
          </a:prstGeom>
        </p:spPr>
      </p:pic>
    </p:spTree>
    <p:extLst>
      <p:ext uri="{BB962C8B-B14F-4D97-AF65-F5344CB8AC3E}">
        <p14:creationId xmlns:p14="http://schemas.microsoft.com/office/powerpoint/2010/main" val="3579153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_content_image">
    <p:bg>
      <p:bgPr>
        <a:solidFill>
          <a:srgbClr val="F7F6F4"/>
        </a:solidFill>
        <a:effectLst/>
      </p:bgPr>
    </p:bg>
    <p:spTree>
      <p:nvGrpSpPr>
        <p:cNvPr id="1" name=""/>
        <p:cNvGrpSpPr/>
        <p:nvPr/>
      </p:nvGrpSpPr>
      <p:grpSpPr>
        <a:xfrm>
          <a:off x="0" y="0"/>
          <a:ext cx="0" cy="0"/>
          <a:chOff x="0" y="0"/>
          <a:chExt cx="0" cy="0"/>
        </a:xfrm>
      </p:grpSpPr>
      <p:pic>
        <p:nvPicPr>
          <p:cNvPr id="10" name="Picture 9" descr="A picture containing indoor&#10;&#10;Description automatically generated">
            <a:extLst>
              <a:ext uri="{FF2B5EF4-FFF2-40B4-BE49-F238E27FC236}">
                <a16:creationId xmlns:a16="http://schemas.microsoft.com/office/drawing/2014/main" id="{2FC96640-52C8-BF4B-9E7D-C84720088A01}"/>
              </a:ext>
            </a:extLst>
          </p:cNvPr>
          <p:cNvPicPr>
            <a:picLocks noChangeAspect="1"/>
          </p:cNvPicPr>
          <p:nvPr userDrawn="1"/>
        </p:nvPicPr>
        <p:blipFill>
          <a:blip r:embed="rId2"/>
          <a:stretch>
            <a:fillRect/>
          </a:stretch>
        </p:blipFill>
        <p:spPr>
          <a:xfrm>
            <a:off x="1872754" y="-1"/>
            <a:ext cx="10319246" cy="6857999"/>
          </a:xfrm>
          <a:prstGeom prst="rect">
            <a:avLst/>
          </a:prstGeom>
        </p:spPr>
      </p:pic>
      <p:sp>
        <p:nvSpPr>
          <p:cNvPr id="15" name="Rectangle 14">
            <a:extLst>
              <a:ext uri="{FF2B5EF4-FFF2-40B4-BE49-F238E27FC236}">
                <a16:creationId xmlns:a16="http://schemas.microsoft.com/office/drawing/2014/main" id="{5444FF5C-1FDE-6542-968B-12FE886D9059}"/>
              </a:ext>
            </a:extLst>
          </p:cNvPr>
          <p:cNvSpPr/>
          <p:nvPr userDrawn="1"/>
        </p:nvSpPr>
        <p:spPr>
          <a:xfrm>
            <a:off x="1" y="0"/>
            <a:ext cx="5474524" cy="6858000"/>
          </a:xfrm>
          <a:prstGeom prst="rect">
            <a:avLst/>
          </a:prstGeom>
          <a:solidFill>
            <a:srgbClr val="F7F6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a:extLst>
              <a:ext uri="{FF2B5EF4-FFF2-40B4-BE49-F238E27FC236}">
                <a16:creationId xmlns:a16="http://schemas.microsoft.com/office/drawing/2014/main" id="{0A0E7DBB-DC39-3C4B-9E03-927F734BAFBB}"/>
              </a:ext>
            </a:extLst>
          </p:cNvPr>
          <p:cNvSpPr>
            <a:spLocks noGrp="1"/>
          </p:cNvSpPr>
          <p:nvPr>
            <p:ph type="title" hasCustomPrompt="1"/>
          </p:nvPr>
        </p:nvSpPr>
        <p:spPr>
          <a:xfrm>
            <a:off x="268183" y="177008"/>
            <a:ext cx="4933207" cy="2852737"/>
          </a:xfrm>
          <a:prstGeom prst="rect">
            <a:avLst/>
          </a:prstGeom>
        </p:spPr>
        <p:txBody>
          <a:bodyPr anchor="t"/>
          <a:lstStyle>
            <a:lvl1pPr>
              <a:defRPr sz="6000">
                <a:solidFill>
                  <a:schemeClr val="tx1"/>
                </a:solidFill>
              </a:defRPr>
            </a:lvl1pPr>
          </a:lstStyle>
          <a:p>
            <a:r>
              <a:rPr lang="en-BE" dirty="0"/>
              <a:t>Schrijf hier je eigen titel</a:t>
            </a:r>
          </a:p>
        </p:txBody>
      </p:sp>
      <p:sp>
        <p:nvSpPr>
          <p:cNvPr id="3" name="Text Placeholder 2">
            <a:extLst>
              <a:ext uri="{FF2B5EF4-FFF2-40B4-BE49-F238E27FC236}">
                <a16:creationId xmlns:a16="http://schemas.microsoft.com/office/drawing/2014/main" id="{E527ABDE-6791-9B42-92DD-ABF949FCAC59}"/>
              </a:ext>
            </a:extLst>
          </p:cNvPr>
          <p:cNvSpPr>
            <a:spLocks noGrp="1"/>
          </p:cNvSpPr>
          <p:nvPr>
            <p:ph type="body" idx="1"/>
          </p:nvPr>
        </p:nvSpPr>
        <p:spPr>
          <a:xfrm>
            <a:off x="268184" y="3306928"/>
            <a:ext cx="4933208" cy="2575016"/>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Slide Number Placeholder 5">
            <a:extLst>
              <a:ext uri="{FF2B5EF4-FFF2-40B4-BE49-F238E27FC236}">
                <a16:creationId xmlns:a16="http://schemas.microsoft.com/office/drawing/2014/main" id="{63B53EDB-9E02-264C-BA0E-8787ABE386E6}"/>
              </a:ext>
            </a:extLst>
          </p:cNvPr>
          <p:cNvSpPr>
            <a:spLocks noGrp="1"/>
          </p:cNvSpPr>
          <p:nvPr>
            <p:ph type="sldNum" sz="quarter" idx="12"/>
          </p:nvPr>
        </p:nvSpPr>
        <p:spPr>
          <a:xfrm>
            <a:off x="3279567" y="6356350"/>
            <a:ext cx="1921825" cy="365125"/>
          </a:xfrm>
          <a:prstGeom prst="rect">
            <a:avLst/>
          </a:prstGeom>
        </p:spPr>
        <p:txBody>
          <a:bodyPr/>
          <a:lstStyle>
            <a:lvl1pPr>
              <a:defRPr>
                <a:solidFill>
                  <a:schemeClr val="tx1"/>
                </a:solidFill>
              </a:defRPr>
            </a:lvl1pPr>
          </a:lstStyle>
          <a:p>
            <a:fld id="{945584A2-7769-FF46-B1CF-2F8DC2E943A8}" type="slidenum">
              <a:rPr lang="en-BE" smtClean="0"/>
              <a:pPr/>
              <a:t>‹nr.›</a:t>
            </a:fld>
            <a:endParaRPr lang="en-BE"/>
          </a:p>
        </p:txBody>
      </p:sp>
      <p:sp>
        <p:nvSpPr>
          <p:cNvPr id="8" name="Date Placeholder 3">
            <a:extLst>
              <a:ext uri="{FF2B5EF4-FFF2-40B4-BE49-F238E27FC236}">
                <a16:creationId xmlns:a16="http://schemas.microsoft.com/office/drawing/2014/main" id="{B70B7168-7960-F64E-9217-C5EB0615D06F}"/>
              </a:ext>
            </a:extLst>
          </p:cNvPr>
          <p:cNvSpPr>
            <a:spLocks noGrp="1"/>
          </p:cNvSpPr>
          <p:nvPr>
            <p:ph type="dt" sz="half" idx="10"/>
          </p:nvPr>
        </p:nvSpPr>
        <p:spPr>
          <a:xfrm>
            <a:off x="268184" y="6356350"/>
            <a:ext cx="2743200" cy="365125"/>
          </a:xfrm>
          <a:prstGeom prst="rect">
            <a:avLst/>
          </a:prstGeom>
        </p:spPr>
        <p:txBody>
          <a:bodyPr/>
          <a:lstStyle>
            <a:lvl1pPr>
              <a:defRPr>
                <a:solidFill>
                  <a:schemeClr val="tx1"/>
                </a:solidFill>
              </a:defRPr>
            </a:lvl1pPr>
          </a:lstStyle>
          <a:p>
            <a:fld id="{0B622A8F-75FF-FE4C-8C5D-36D4D3B7BFA0}" type="datetimeFigureOut">
              <a:rPr lang="en-BE" smtClean="0"/>
              <a:pPr/>
              <a:t>07/24/2026</a:t>
            </a:fld>
            <a:endParaRPr lang="en-BE"/>
          </a:p>
        </p:txBody>
      </p:sp>
      <p:pic>
        <p:nvPicPr>
          <p:cNvPr id="18" name="Picture 17" descr="A picture containing logo&#10;&#10;Description automatically generated">
            <a:extLst>
              <a:ext uri="{FF2B5EF4-FFF2-40B4-BE49-F238E27FC236}">
                <a16:creationId xmlns:a16="http://schemas.microsoft.com/office/drawing/2014/main" id="{23BA3D52-CF51-5443-A7C0-88D653A9BE43}"/>
              </a:ext>
            </a:extLst>
          </p:cNvPr>
          <p:cNvPicPr>
            <a:picLocks noChangeAspect="1"/>
          </p:cNvPicPr>
          <p:nvPr userDrawn="1"/>
        </p:nvPicPr>
        <p:blipFill>
          <a:blip r:embed="rId3"/>
          <a:stretch>
            <a:fillRect/>
          </a:stretch>
        </p:blipFill>
        <p:spPr>
          <a:xfrm>
            <a:off x="11197443" y="5783243"/>
            <a:ext cx="726373" cy="938232"/>
          </a:xfrm>
          <a:prstGeom prst="rect">
            <a:avLst/>
          </a:prstGeom>
        </p:spPr>
      </p:pic>
    </p:spTree>
    <p:extLst>
      <p:ext uri="{BB962C8B-B14F-4D97-AF65-F5344CB8AC3E}">
        <p14:creationId xmlns:p14="http://schemas.microsoft.com/office/powerpoint/2010/main" val="1078596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_image">
    <p:bg>
      <p:bgPr>
        <a:solidFill>
          <a:srgbClr val="F7F6F4"/>
        </a:solidFill>
        <a:effectLst/>
      </p:bgPr>
    </p:bg>
    <p:spTree>
      <p:nvGrpSpPr>
        <p:cNvPr id="1" name=""/>
        <p:cNvGrpSpPr/>
        <p:nvPr/>
      </p:nvGrpSpPr>
      <p:grpSpPr>
        <a:xfrm>
          <a:off x="0" y="0"/>
          <a:ext cx="0" cy="0"/>
          <a:chOff x="0" y="0"/>
          <a:chExt cx="0" cy="0"/>
        </a:xfrm>
      </p:grpSpPr>
      <p:pic>
        <p:nvPicPr>
          <p:cNvPr id="7" name="Picture 6" descr="A picture containing indoor&#10;&#10;Description automatically generated">
            <a:extLst>
              <a:ext uri="{FF2B5EF4-FFF2-40B4-BE49-F238E27FC236}">
                <a16:creationId xmlns:a16="http://schemas.microsoft.com/office/drawing/2014/main" id="{D2DF7FE5-D439-6E4C-80F9-406152AB3E1D}"/>
              </a:ext>
            </a:extLst>
          </p:cNvPr>
          <p:cNvPicPr>
            <a:picLocks noChangeAspect="1"/>
          </p:cNvPicPr>
          <p:nvPr userDrawn="1"/>
        </p:nvPicPr>
        <p:blipFill>
          <a:blip r:embed="rId2"/>
          <a:stretch>
            <a:fillRect/>
          </a:stretch>
        </p:blipFill>
        <p:spPr>
          <a:xfrm>
            <a:off x="1872754" y="-1"/>
            <a:ext cx="10319246" cy="6857999"/>
          </a:xfrm>
          <a:prstGeom prst="rect">
            <a:avLst/>
          </a:prstGeom>
        </p:spPr>
      </p:pic>
      <p:sp>
        <p:nvSpPr>
          <p:cNvPr id="15" name="Rectangle 14">
            <a:extLst>
              <a:ext uri="{FF2B5EF4-FFF2-40B4-BE49-F238E27FC236}">
                <a16:creationId xmlns:a16="http://schemas.microsoft.com/office/drawing/2014/main" id="{5444FF5C-1FDE-6542-968B-12FE886D9059}"/>
              </a:ext>
            </a:extLst>
          </p:cNvPr>
          <p:cNvSpPr/>
          <p:nvPr userDrawn="1"/>
        </p:nvSpPr>
        <p:spPr>
          <a:xfrm>
            <a:off x="1" y="0"/>
            <a:ext cx="5474524" cy="6858000"/>
          </a:xfrm>
          <a:prstGeom prst="rect">
            <a:avLst/>
          </a:prstGeom>
          <a:solidFill>
            <a:srgbClr val="F7F6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 name="Text Placeholder 2">
            <a:extLst>
              <a:ext uri="{FF2B5EF4-FFF2-40B4-BE49-F238E27FC236}">
                <a16:creationId xmlns:a16="http://schemas.microsoft.com/office/drawing/2014/main" id="{E527ABDE-6791-9B42-92DD-ABF949FCAC59}"/>
              </a:ext>
            </a:extLst>
          </p:cNvPr>
          <p:cNvSpPr>
            <a:spLocks noGrp="1"/>
          </p:cNvSpPr>
          <p:nvPr>
            <p:ph type="body" idx="1"/>
          </p:nvPr>
        </p:nvSpPr>
        <p:spPr>
          <a:xfrm>
            <a:off x="268184" y="451262"/>
            <a:ext cx="4933208" cy="5430682"/>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Slide Number Placeholder 5">
            <a:extLst>
              <a:ext uri="{FF2B5EF4-FFF2-40B4-BE49-F238E27FC236}">
                <a16:creationId xmlns:a16="http://schemas.microsoft.com/office/drawing/2014/main" id="{63B53EDB-9E02-264C-BA0E-8787ABE386E6}"/>
              </a:ext>
            </a:extLst>
          </p:cNvPr>
          <p:cNvSpPr>
            <a:spLocks noGrp="1"/>
          </p:cNvSpPr>
          <p:nvPr>
            <p:ph type="sldNum" sz="quarter" idx="12"/>
          </p:nvPr>
        </p:nvSpPr>
        <p:spPr>
          <a:xfrm>
            <a:off x="3279567" y="6356350"/>
            <a:ext cx="1921825" cy="365125"/>
          </a:xfrm>
          <a:prstGeom prst="rect">
            <a:avLst/>
          </a:prstGeom>
        </p:spPr>
        <p:txBody>
          <a:bodyPr/>
          <a:lstStyle>
            <a:lvl1pPr>
              <a:defRPr>
                <a:solidFill>
                  <a:schemeClr val="tx1"/>
                </a:solidFill>
              </a:defRPr>
            </a:lvl1pPr>
          </a:lstStyle>
          <a:p>
            <a:fld id="{945584A2-7769-FF46-B1CF-2F8DC2E943A8}" type="slidenum">
              <a:rPr lang="en-BE" smtClean="0"/>
              <a:pPr/>
              <a:t>‹nr.›</a:t>
            </a:fld>
            <a:endParaRPr lang="en-BE"/>
          </a:p>
        </p:txBody>
      </p:sp>
      <p:sp>
        <p:nvSpPr>
          <p:cNvPr id="8" name="Date Placeholder 3">
            <a:extLst>
              <a:ext uri="{FF2B5EF4-FFF2-40B4-BE49-F238E27FC236}">
                <a16:creationId xmlns:a16="http://schemas.microsoft.com/office/drawing/2014/main" id="{B70B7168-7960-F64E-9217-C5EB0615D06F}"/>
              </a:ext>
            </a:extLst>
          </p:cNvPr>
          <p:cNvSpPr>
            <a:spLocks noGrp="1"/>
          </p:cNvSpPr>
          <p:nvPr>
            <p:ph type="dt" sz="half" idx="10"/>
          </p:nvPr>
        </p:nvSpPr>
        <p:spPr>
          <a:xfrm>
            <a:off x="268184" y="6356350"/>
            <a:ext cx="2743200" cy="365125"/>
          </a:xfrm>
          <a:prstGeom prst="rect">
            <a:avLst/>
          </a:prstGeom>
        </p:spPr>
        <p:txBody>
          <a:bodyPr/>
          <a:lstStyle>
            <a:lvl1pPr>
              <a:defRPr>
                <a:solidFill>
                  <a:schemeClr val="tx1"/>
                </a:solidFill>
              </a:defRPr>
            </a:lvl1pPr>
          </a:lstStyle>
          <a:p>
            <a:fld id="{0B622A8F-75FF-FE4C-8C5D-36D4D3B7BFA0}" type="datetimeFigureOut">
              <a:rPr lang="en-BE" smtClean="0"/>
              <a:pPr/>
              <a:t>07/24/2026</a:t>
            </a:fld>
            <a:endParaRPr lang="en-BE"/>
          </a:p>
        </p:txBody>
      </p:sp>
      <p:pic>
        <p:nvPicPr>
          <p:cNvPr id="10" name="Picture 9" descr="A picture containing logo&#10;&#10;Description automatically generated">
            <a:extLst>
              <a:ext uri="{FF2B5EF4-FFF2-40B4-BE49-F238E27FC236}">
                <a16:creationId xmlns:a16="http://schemas.microsoft.com/office/drawing/2014/main" id="{32DC623A-02FC-6949-AFEF-73DC3F0FF89F}"/>
              </a:ext>
            </a:extLst>
          </p:cNvPr>
          <p:cNvPicPr>
            <a:picLocks noChangeAspect="1"/>
          </p:cNvPicPr>
          <p:nvPr userDrawn="1"/>
        </p:nvPicPr>
        <p:blipFill>
          <a:blip r:embed="rId3"/>
          <a:stretch>
            <a:fillRect/>
          </a:stretch>
        </p:blipFill>
        <p:spPr>
          <a:xfrm>
            <a:off x="11197443" y="5783243"/>
            <a:ext cx="726373" cy="938232"/>
          </a:xfrm>
          <a:prstGeom prst="rect">
            <a:avLst/>
          </a:prstGeom>
        </p:spPr>
      </p:pic>
    </p:spTree>
    <p:extLst>
      <p:ext uri="{BB962C8B-B14F-4D97-AF65-F5344CB8AC3E}">
        <p14:creationId xmlns:p14="http://schemas.microsoft.com/office/powerpoint/2010/main" val="2675596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le_content_image_Mauve">
    <p:bg>
      <p:bgPr>
        <a:solidFill>
          <a:srgbClr val="F7F6F4"/>
        </a:solidFill>
        <a:effectLst/>
      </p:bgPr>
    </p:bg>
    <p:spTree>
      <p:nvGrpSpPr>
        <p:cNvPr id="1" name=""/>
        <p:cNvGrpSpPr/>
        <p:nvPr/>
      </p:nvGrpSpPr>
      <p:grpSpPr>
        <a:xfrm>
          <a:off x="0" y="0"/>
          <a:ext cx="0" cy="0"/>
          <a:chOff x="0" y="0"/>
          <a:chExt cx="0" cy="0"/>
        </a:xfrm>
      </p:grpSpPr>
      <p:pic>
        <p:nvPicPr>
          <p:cNvPr id="5" name="Picture 4" descr="A picture containing building, stone&#10;&#10;Description automatically generated">
            <a:extLst>
              <a:ext uri="{FF2B5EF4-FFF2-40B4-BE49-F238E27FC236}">
                <a16:creationId xmlns:a16="http://schemas.microsoft.com/office/drawing/2014/main" id="{53C238C1-75C6-9248-82AF-00AEE0A6598B}"/>
              </a:ext>
            </a:extLst>
          </p:cNvPr>
          <p:cNvPicPr>
            <a:picLocks noChangeAspect="1"/>
          </p:cNvPicPr>
          <p:nvPr userDrawn="1"/>
        </p:nvPicPr>
        <p:blipFill rotWithShape="1">
          <a:blip r:embed="rId2"/>
          <a:srcRect r="17265"/>
          <a:stretch/>
        </p:blipFill>
        <p:spPr>
          <a:xfrm>
            <a:off x="3649850" y="0"/>
            <a:ext cx="8542150" cy="6861460"/>
          </a:xfrm>
          <a:prstGeom prst="rect">
            <a:avLst/>
          </a:prstGeom>
        </p:spPr>
      </p:pic>
      <p:sp>
        <p:nvSpPr>
          <p:cNvPr id="15" name="Rectangle 14">
            <a:extLst>
              <a:ext uri="{FF2B5EF4-FFF2-40B4-BE49-F238E27FC236}">
                <a16:creationId xmlns:a16="http://schemas.microsoft.com/office/drawing/2014/main" id="{5444FF5C-1FDE-6542-968B-12FE886D9059}"/>
              </a:ext>
            </a:extLst>
          </p:cNvPr>
          <p:cNvSpPr/>
          <p:nvPr userDrawn="1"/>
        </p:nvSpPr>
        <p:spPr>
          <a:xfrm>
            <a:off x="0" y="0"/>
            <a:ext cx="5474524" cy="6858000"/>
          </a:xfrm>
          <a:prstGeom prst="rect">
            <a:avLst/>
          </a:prstGeom>
          <a:solidFill>
            <a:srgbClr val="372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dirty="0">
              <a:solidFill>
                <a:srgbClr val="372235"/>
              </a:solidFill>
            </a:endParaRPr>
          </a:p>
        </p:txBody>
      </p:sp>
      <p:sp>
        <p:nvSpPr>
          <p:cNvPr id="2" name="Title 1">
            <a:extLst>
              <a:ext uri="{FF2B5EF4-FFF2-40B4-BE49-F238E27FC236}">
                <a16:creationId xmlns:a16="http://schemas.microsoft.com/office/drawing/2014/main" id="{0A0E7DBB-DC39-3C4B-9E03-927F734BAFBB}"/>
              </a:ext>
            </a:extLst>
          </p:cNvPr>
          <p:cNvSpPr>
            <a:spLocks noGrp="1"/>
          </p:cNvSpPr>
          <p:nvPr>
            <p:ph type="title" hasCustomPrompt="1"/>
          </p:nvPr>
        </p:nvSpPr>
        <p:spPr>
          <a:xfrm>
            <a:off x="268183" y="177008"/>
            <a:ext cx="4933207" cy="2852737"/>
          </a:xfrm>
          <a:prstGeom prst="rect">
            <a:avLst/>
          </a:prstGeom>
        </p:spPr>
        <p:txBody>
          <a:bodyPr anchor="t"/>
          <a:lstStyle>
            <a:lvl1pPr>
              <a:defRPr sz="6000">
                <a:solidFill>
                  <a:schemeClr val="bg2"/>
                </a:solidFill>
              </a:defRPr>
            </a:lvl1pPr>
          </a:lstStyle>
          <a:p>
            <a:r>
              <a:rPr lang="en-BE" dirty="0"/>
              <a:t>Schrijf hier je eigen titel</a:t>
            </a:r>
          </a:p>
        </p:txBody>
      </p:sp>
      <p:sp>
        <p:nvSpPr>
          <p:cNvPr id="3" name="Text Placeholder 2">
            <a:extLst>
              <a:ext uri="{FF2B5EF4-FFF2-40B4-BE49-F238E27FC236}">
                <a16:creationId xmlns:a16="http://schemas.microsoft.com/office/drawing/2014/main" id="{E527ABDE-6791-9B42-92DD-ABF949FCAC59}"/>
              </a:ext>
            </a:extLst>
          </p:cNvPr>
          <p:cNvSpPr>
            <a:spLocks noGrp="1"/>
          </p:cNvSpPr>
          <p:nvPr>
            <p:ph type="body" idx="1"/>
          </p:nvPr>
        </p:nvSpPr>
        <p:spPr>
          <a:xfrm>
            <a:off x="268184" y="3306928"/>
            <a:ext cx="4933208" cy="2575016"/>
          </a:xfrm>
          <a:prstGeom prst="rect">
            <a:avLst/>
          </a:prstGeo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Slide Number Placeholder 5">
            <a:extLst>
              <a:ext uri="{FF2B5EF4-FFF2-40B4-BE49-F238E27FC236}">
                <a16:creationId xmlns:a16="http://schemas.microsoft.com/office/drawing/2014/main" id="{63B53EDB-9E02-264C-BA0E-8787ABE386E6}"/>
              </a:ext>
            </a:extLst>
          </p:cNvPr>
          <p:cNvSpPr>
            <a:spLocks noGrp="1"/>
          </p:cNvSpPr>
          <p:nvPr>
            <p:ph type="sldNum" sz="quarter" idx="12"/>
          </p:nvPr>
        </p:nvSpPr>
        <p:spPr>
          <a:xfrm>
            <a:off x="3279567" y="6356350"/>
            <a:ext cx="1921825" cy="365125"/>
          </a:xfrm>
          <a:prstGeom prst="rect">
            <a:avLst/>
          </a:prstGeom>
        </p:spPr>
        <p:txBody>
          <a:bodyPr/>
          <a:lstStyle>
            <a:lvl1pPr>
              <a:defRPr>
                <a:solidFill>
                  <a:schemeClr val="bg2"/>
                </a:solidFill>
              </a:defRPr>
            </a:lvl1pPr>
          </a:lstStyle>
          <a:p>
            <a:fld id="{945584A2-7769-FF46-B1CF-2F8DC2E943A8}" type="slidenum">
              <a:rPr lang="en-BE" smtClean="0"/>
              <a:pPr/>
              <a:t>‹nr.›</a:t>
            </a:fld>
            <a:endParaRPr lang="en-BE" dirty="0"/>
          </a:p>
        </p:txBody>
      </p:sp>
      <p:sp>
        <p:nvSpPr>
          <p:cNvPr id="8" name="Date Placeholder 3">
            <a:extLst>
              <a:ext uri="{FF2B5EF4-FFF2-40B4-BE49-F238E27FC236}">
                <a16:creationId xmlns:a16="http://schemas.microsoft.com/office/drawing/2014/main" id="{B70B7168-7960-F64E-9217-C5EB0615D06F}"/>
              </a:ext>
            </a:extLst>
          </p:cNvPr>
          <p:cNvSpPr>
            <a:spLocks noGrp="1"/>
          </p:cNvSpPr>
          <p:nvPr>
            <p:ph type="dt" sz="half" idx="10"/>
          </p:nvPr>
        </p:nvSpPr>
        <p:spPr>
          <a:xfrm>
            <a:off x="268184" y="6356350"/>
            <a:ext cx="2743200" cy="365125"/>
          </a:xfrm>
          <a:prstGeom prst="rect">
            <a:avLst/>
          </a:prstGeom>
        </p:spPr>
        <p:txBody>
          <a:bodyPr/>
          <a:lstStyle>
            <a:lvl1pPr>
              <a:defRPr>
                <a:solidFill>
                  <a:schemeClr val="bg2"/>
                </a:solidFill>
              </a:defRPr>
            </a:lvl1pPr>
          </a:lstStyle>
          <a:p>
            <a:fld id="{0B622A8F-75FF-FE4C-8C5D-36D4D3B7BFA0}" type="datetimeFigureOut">
              <a:rPr lang="en-BE" smtClean="0"/>
              <a:pPr/>
              <a:t>07/24/2026</a:t>
            </a:fld>
            <a:endParaRPr lang="en-BE" dirty="0"/>
          </a:p>
        </p:txBody>
      </p:sp>
      <p:pic>
        <p:nvPicPr>
          <p:cNvPr id="18" name="Picture 17" descr="A picture containing logo&#10;&#10;Description automatically generated">
            <a:extLst>
              <a:ext uri="{FF2B5EF4-FFF2-40B4-BE49-F238E27FC236}">
                <a16:creationId xmlns:a16="http://schemas.microsoft.com/office/drawing/2014/main" id="{23BA3D52-CF51-5443-A7C0-88D653A9BE43}"/>
              </a:ext>
            </a:extLst>
          </p:cNvPr>
          <p:cNvPicPr>
            <a:picLocks noChangeAspect="1"/>
          </p:cNvPicPr>
          <p:nvPr userDrawn="1"/>
        </p:nvPicPr>
        <p:blipFill>
          <a:blip r:embed="rId3"/>
          <a:stretch>
            <a:fillRect/>
          </a:stretch>
        </p:blipFill>
        <p:spPr>
          <a:xfrm>
            <a:off x="11197443" y="5783243"/>
            <a:ext cx="726373" cy="938232"/>
          </a:xfrm>
          <a:prstGeom prst="rect">
            <a:avLst/>
          </a:prstGeom>
        </p:spPr>
      </p:pic>
    </p:spTree>
    <p:extLst>
      <p:ext uri="{BB962C8B-B14F-4D97-AF65-F5344CB8AC3E}">
        <p14:creationId xmlns:p14="http://schemas.microsoft.com/office/powerpoint/2010/main" val="2445999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content_image_mauve_2">
    <p:bg>
      <p:bgPr>
        <a:solidFill>
          <a:srgbClr val="F7F6F4"/>
        </a:solidFill>
        <a:effectLst/>
      </p:bgPr>
    </p:bg>
    <p:spTree>
      <p:nvGrpSpPr>
        <p:cNvPr id="1" name=""/>
        <p:cNvGrpSpPr/>
        <p:nvPr/>
      </p:nvGrpSpPr>
      <p:grpSpPr>
        <a:xfrm>
          <a:off x="0" y="0"/>
          <a:ext cx="0" cy="0"/>
          <a:chOff x="0" y="0"/>
          <a:chExt cx="0" cy="0"/>
        </a:xfrm>
      </p:grpSpPr>
      <p:pic>
        <p:nvPicPr>
          <p:cNvPr id="14" name="Picture 13" descr="A picture containing building, stone&#10;&#10;Description automatically generated">
            <a:extLst>
              <a:ext uri="{FF2B5EF4-FFF2-40B4-BE49-F238E27FC236}">
                <a16:creationId xmlns:a16="http://schemas.microsoft.com/office/drawing/2014/main" id="{8A4D9C71-5587-894A-A278-29A51082F647}"/>
              </a:ext>
            </a:extLst>
          </p:cNvPr>
          <p:cNvPicPr>
            <a:picLocks noChangeAspect="1"/>
          </p:cNvPicPr>
          <p:nvPr userDrawn="1"/>
        </p:nvPicPr>
        <p:blipFill rotWithShape="1">
          <a:blip r:embed="rId2"/>
          <a:srcRect r="17265"/>
          <a:stretch/>
        </p:blipFill>
        <p:spPr>
          <a:xfrm>
            <a:off x="3649850" y="0"/>
            <a:ext cx="8542150" cy="6861460"/>
          </a:xfrm>
          <a:prstGeom prst="rect">
            <a:avLst/>
          </a:prstGeom>
        </p:spPr>
      </p:pic>
      <p:sp>
        <p:nvSpPr>
          <p:cNvPr id="11" name="Rectangle 10">
            <a:extLst>
              <a:ext uri="{FF2B5EF4-FFF2-40B4-BE49-F238E27FC236}">
                <a16:creationId xmlns:a16="http://schemas.microsoft.com/office/drawing/2014/main" id="{7FFCF2B5-4B8B-AE4D-8F6B-E3A0001633AD}"/>
              </a:ext>
            </a:extLst>
          </p:cNvPr>
          <p:cNvSpPr/>
          <p:nvPr userDrawn="1"/>
        </p:nvSpPr>
        <p:spPr>
          <a:xfrm>
            <a:off x="1" y="0"/>
            <a:ext cx="547452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solidFill>
                <a:srgbClr val="F9C626"/>
              </a:solidFill>
            </a:endParaRPr>
          </a:p>
        </p:txBody>
      </p:sp>
      <p:sp>
        <p:nvSpPr>
          <p:cNvPr id="9" name="Slide Number Placeholder 5">
            <a:extLst>
              <a:ext uri="{FF2B5EF4-FFF2-40B4-BE49-F238E27FC236}">
                <a16:creationId xmlns:a16="http://schemas.microsoft.com/office/drawing/2014/main" id="{63B53EDB-9E02-264C-BA0E-8787ABE386E6}"/>
              </a:ext>
            </a:extLst>
          </p:cNvPr>
          <p:cNvSpPr>
            <a:spLocks noGrp="1"/>
          </p:cNvSpPr>
          <p:nvPr>
            <p:ph type="sldNum" sz="quarter" idx="12"/>
          </p:nvPr>
        </p:nvSpPr>
        <p:spPr>
          <a:xfrm>
            <a:off x="3279567" y="6356350"/>
            <a:ext cx="1921825" cy="365125"/>
          </a:xfrm>
          <a:prstGeom prst="rect">
            <a:avLst/>
          </a:prstGeom>
        </p:spPr>
        <p:txBody>
          <a:bodyPr/>
          <a:lstStyle>
            <a:lvl1pPr>
              <a:defRPr>
                <a:solidFill>
                  <a:srgbClr val="F9C626"/>
                </a:solidFill>
              </a:defRPr>
            </a:lvl1pPr>
          </a:lstStyle>
          <a:p>
            <a:fld id="{945584A2-7769-FF46-B1CF-2F8DC2E943A8}" type="slidenum">
              <a:rPr lang="en-BE" smtClean="0"/>
              <a:pPr/>
              <a:t>‹nr.›</a:t>
            </a:fld>
            <a:endParaRPr lang="en-BE" dirty="0"/>
          </a:p>
        </p:txBody>
      </p:sp>
      <p:sp>
        <p:nvSpPr>
          <p:cNvPr id="8" name="Date Placeholder 3">
            <a:extLst>
              <a:ext uri="{FF2B5EF4-FFF2-40B4-BE49-F238E27FC236}">
                <a16:creationId xmlns:a16="http://schemas.microsoft.com/office/drawing/2014/main" id="{B70B7168-7960-F64E-9217-C5EB0615D06F}"/>
              </a:ext>
            </a:extLst>
          </p:cNvPr>
          <p:cNvSpPr>
            <a:spLocks noGrp="1"/>
          </p:cNvSpPr>
          <p:nvPr>
            <p:ph type="dt" sz="half" idx="10"/>
          </p:nvPr>
        </p:nvSpPr>
        <p:spPr>
          <a:xfrm>
            <a:off x="268184" y="6356350"/>
            <a:ext cx="2743200" cy="365125"/>
          </a:xfrm>
          <a:prstGeom prst="rect">
            <a:avLst/>
          </a:prstGeom>
        </p:spPr>
        <p:txBody>
          <a:bodyPr/>
          <a:lstStyle>
            <a:lvl1pPr>
              <a:defRPr>
                <a:solidFill>
                  <a:srgbClr val="F9C626"/>
                </a:solidFill>
              </a:defRPr>
            </a:lvl1pPr>
          </a:lstStyle>
          <a:p>
            <a:fld id="{0B622A8F-75FF-FE4C-8C5D-36D4D3B7BFA0}" type="datetimeFigureOut">
              <a:rPr lang="en-BE" smtClean="0"/>
              <a:pPr/>
              <a:t>07/24/2026</a:t>
            </a:fld>
            <a:endParaRPr lang="en-BE"/>
          </a:p>
        </p:txBody>
      </p:sp>
      <p:sp>
        <p:nvSpPr>
          <p:cNvPr id="12" name="Title 1">
            <a:extLst>
              <a:ext uri="{FF2B5EF4-FFF2-40B4-BE49-F238E27FC236}">
                <a16:creationId xmlns:a16="http://schemas.microsoft.com/office/drawing/2014/main" id="{E92C568A-6357-3E42-A8CA-391A9D4F4F55}"/>
              </a:ext>
            </a:extLst>
          </p:cNvPr>
          <p:cNvSpPr>
            <a:spLocks noGrp="1"/>
          </p:cNvSpPr>
          <p:nvPr>
            <p:ph type="title" hasCustomPrompt="1"/>
          </p:nvPr>
        </p:nvSpPr>
        <p:spPr>
          <a:xfrm>
            <a:off x="268183" y="177008"/>
            <a:ext cx="4933207" cy="2852737"/>
          </a:xfrm>
          <a:prstGeom prst="rect">
            <a:avLst/>
          </a:prstGeom>
        </p:spPr>
        <p:txBody>
          <a:bodyPr anchor="t"/>
          <a:lstStyle>
            <a:lvl1pPr>
              <a:defRPr sz="6000">
                <a:solidFill>
                  <a:schemeClr val="tx2"/>
                </a:solidFill>
              </a:defRPr>
            </a:lvl1pPr>
          </a:lstStyle>
          <a:p>
            <a:r>
              <a:rPr lang="en-GB" dirty="0" err="1"/>
              <a:t>Schrijf</a:t>
            </a:r>
            <a:r>
              <a:rPr lang="en-GB" dirty="0"/>
              <a:t> </a:t>
            </a:r>
            <a:r>
              <a:rPr lang="en-GB" dirty="0" err="1"/>
              <a:t>hier</a:t>
            </a:r>
            <a:r>
              <a:rPr lang="en-GB" dirty="0"/>
              <a:t> je eigen </a:t>
            </a:r>
            <a:r>
              <a:rPr lang="en-GB" dirty="0" err="1"/>
              <a:t>titel</a:t>
            </a:r>
            <a:endParaRPr lang="en-BE" dirty="0"/>
          </a:p>
        </p:txBody>
      </p:sp>
      <p:sp>
        <p:nvSpPr>
          <p:cNvPr id="13" name="Text Placeholder 2">
            <a:extLst>
              <a:ext uri="{FF2B5EF4-FFF2-40B4-BE49-F238E27FC236}">
                <a16:creationId xmlns:a16="http://schemas.microsoft.com/office/drawing/2014/main" id="{A8579E5F-5451-4443-9DBD-7CF458262CD0}"/>
              </a:ext>
            </a:extLst>
          </p:cNvPr>
          <p:cNvSpPr>
            <a:spLocks noGrp="1"/>
          </p:cNvSpPr>
          <p:nvPr>
            <p:ph type="body" idx="1"/>
          </p:nvPr>
        </p:nvSpPr>
        <p:spPr>
          <a:xfrm>
            <a:off x="268184" y="3306928"/>
            <a:ext cx="4933208" cy="2575016"/>
          </a:xfrm>
          <a:prstGeom prst="rect">
            <a:avLst/>
          </a:prstGeom>
        </p:spPr>
        <p:txBody>
          <a:bodyPr/>
          <a:lstStyle>
            <a:lvl1pPr marL="0" indent="0">
              <a:buNone/>
              <a:defRPr sz="2400">
                <a:solidFill>
                  <a:srgbClr val="F9C62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pic>
        <p:nvPicPr>
          <p:cNvPr id="15" name="Picture 14" descr="A picture containing logo&#10;&#10;Description automatically generated">
            <a:extLst>
              <a:ext uri="{FF2B5EF4-FFF2-40B4-BE49-F238E27FC236}">
                <a16:creationId xmlns:a16="http://schemas.microsoft.com/office/drawing/2014/main" id="{C5865155-9ADC-314D-8900-86C72D7296DA}"/>
              </a:ext>
            </a:extLst>
          </p:cNvPr>
          <p:cNvPicPr>
            <a:picLocks noChangeAspect="1"/>
          </p:cNvPicPr>
          <p:nvPr userDrawn="1"/>
        </p:nvPicPr>
        <p:blipFill>
          <a:blip r:embed="rId3"/>
          <a:stretch>
            <a:fillRect/>
          </a:stretch>
        </p:blipFill>
        <p:spPr>
          <a:xfrm>
            <a:off x="11197443" y="5783243"/>
            <a:ext cx="726373" cy="938232"/>
          </a:xfrm>
          <a:prstGeom prst="rect">
            <a:avLst/>
          </a:prstGeom>
        </p:spPr>
      </p:pic>
    </p:spTree>
    <p:extLst>
      <p:ext uri="{BB962C8B-B14F-4D97-AF65-F5344CB8AC3E}">
        <p14:creationId xmlns:p14="http://schemas.microsoft.com/office/powerpoint/2010/main" val="2900495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6F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9235858"/>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49" r:id="rId3"/>
    <p:sldLayoutId id="2147483650" r:id="rId4"/>
    <p:sldLayoutId id="2147483671" r:id="rId5"/>
    <p:sldLayoutId id="2147483651" r:id="rId6"/>
    <p:sldLayoutId id="2147483660" r:id="rId7"/>
    <p:sldLayoutId id="2147483661" r:id="rId8"/>
    <p:sldLayoutId id="2147483662" r:id="rId9"/>
    <p:sldLayoutId id="2147483663" r:id="rId10"/>
    <p:sldLayoutId id="2147483664" r:id="rId11"/>
    <p:sldLayoutId id="2147483665" r:id="rId12"/>
    <p:sldLayoutId id="2147483674" r:id="rId13"/>
    <p:sldLayoutId id="2147483666" r:id="rId14"/>
    <p:sldLayoutId id="2147483667" r:id="rId15"/>
    <p:sldLayoutId id="2147483675" r:id="rId16"/>
    <p:sldLayoutId id="2147483668" r:id="rId17"/>
    <p:sldLayoutId id="2147483669" r:id="rId18"/>
    <p:sldLayoutId id="2147483670" r:id="rId19"/>
  </p:sldLayoutIdLst>
  <p:txStyles>
    <p:titleStyle>
      <a:lvl1pPr algn="l" defTabSz="914400" rtl="0" eaLnBrk="1" latinLnBrk="0" hangingPunct="1">
        <a:lnSpc>
          <a:spcPct val="90000"/>
        </a:lnSpc>
        <a:spcBef>
          <a:spcPct val="0"/>
        </a:spcBef>
        <a:buNone/>
        <a:defRPr sz="4400" b="1" kern="1200">
          <a:solidFill>
            <a:srgbClr val="2B231E"/>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B231E"/>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B231E"/>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B231E"/>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231E"/>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231E"/>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8B82E-424C-C04B-B0AF-E20D782FFA5C}"/>
              </a:ext>
            </a:extLst>
          </p:cNvPr>
          <p:cNvSpPr>
            <a:spLocks noGrp="1"/>
          </p:cNvSpPr>
          <p:nvPr>
            <p:ph type="title"/>
          </p:nvPr>
        </p:nvSpPr>
        <p:spPr>
          <a:xfrm>
            <a:off x="268183" y="453041"/>
            <a:ext cx="4933207" cy="2212522"/>
          </a:xfrm>
        </p:spPr>
        <p:txBody>
          <a:bodyPr/>
          <a:lstStyle/>
          <a:p>
            <a:r>
              <a:rPr lang="nl-BE" sz="4400" b="0" dirty="0">
                <a:solidFill>
                  <a:srgbClr val="372235"/>
                </a:solidFill>
                <a:latin typeface="Georgia" panose="02040502050405020303" pitchFamily="18" charset="0"/>
              </a:rPr>
              <a:t>AI-</a:t>
            </a:r>
            <a:r>
              <a:rPr lang="nl-BE" sz="4400" b="0" dirty="0" err="1">
                <a:solidFill>
                  <a:srgbClr val="372235"/>
                </a:solidFill>
                <a:latin typeface="Georgia" panose="02040502050405020303" pitchFamily="18" charset="0"/>
              </a:rPr>
              <a:t>supported</a:t>
            </a:r>
            <a:r>
              <a:rPr lang="nl-BE" sz="4400" b="0" dirty="0">
                <a:solidFill>
                  <a:srgbClr val="372235"/>
                </a:solidFill>
                <a:latin typeface="Georgia" panose="02040502050405020303" pitchFamily="18" charset="0"/>
              </a:rPr>
              <a:t> </a:t>
            </a:r>
            <a:r>
              <a:rPr lang="nl-BE" sz="4400" b="0" dirty="0" err="1">
                <a:solidFill>
                  <a:srgbClr val="372235"/>
                </a:solidFill>
                <a:latin typeface="Georgia" panose="02040502050405020303" pitchFamily="18" charset="0"/>
              </a:rPr>
              <a:t>parliamentary</a:t>
            </a:r>
            <a:r>
              <a:rPr lang="nl-BE" sz="4400" b="0" dirty="0">
                <a:solidFill>
                  <a:srgbClr val="372235"/>
                </a:solidFill>
                <a:latin typeface="Georgia" panose="02040502050405020303" pitchFamily="18" charset="0"/>
              </a:rPr>
              <a:t> </a:t>
            </a:r>
            <a:r>
              <a:rPr lang="nl-BE" sz="4400" b="0" dirty="0" err="1">
                <a:solidFill>
                  <a:srgbClr val="372235"/>
                </a:solidFill>
                <a:latin typeface="Georgia" panose="02040502050405020303" pitchFamily="18" charset="0"/>
              </a:rPr>
              <a:t>reporting</a:t>
            </a:r>
            <a:endParaRPr lang="en-BE" sz="4400" b="0" dirty="0">
              <a:solidFill>
                <a:srgbClr val="372235"/>
              </a:solidFill>
              <a:latin typeface="Georgia" panose="02040502050405020303" pitchFamily="18" charset="0"/>
            </a:endParaRPr>
          </a:p>
        </p:txBody>
      </p:sp>
      <p:sp>
        <p:nvSpPr>
          <p:cNvPr id="3" name="Text Placeholder 2">
            <a:extLst>
              <a:ext uri="{FF2B5EF4-FFF2-40B4-BE49-F238E27FC236}">
                <a16:creationId xmlns:a16="http://schemas.microsoft.com/office/drawing/2014/main" id="{2BE296FB-FDEE-6C40-9BB5-6F7E158E2BD5}"/>
              </a:ext>
            </a:extLst>
          </p:cNvPr>
          <p:cNvSpPr>
            <a:spLocks noGrp="1"/>
          </p:cNvSpPr>
          <p:nvPr>
            <p:ph type="body" idx="1"/>
          </p:nvPr>
        </p:nvSpPr>
        <p:spPr>
          <a:xfrm>
            <a:off x="268182" y="2806589"/>
            <a:ext cx="4933208" cy="3533826"/>
          </a:xfrm>
        </p:spPr>
        <p:txBody>
          <a:bodyPr/>
          <a:lstStyle/>
          <a:p>
            <a:r>
              <a:rPr lang="nl-BE" sz="3200" dirty="0" err="1">
                <a:solidFill>
                  <a:srgbClr val="F9C626"/>
                </a:solidFill>
                <a:latin typeface="Georgia" panose="02040502050405020303" pitchFamily="18" charset="0"/>
              </a:rPr>
              <a:t>There’s</a:t>
            </a:r>
            <a:r>
              <a:rPr lang="nl-BE" sz="3200" dirty="0">
                <a:solidFill>
                  <a:srgbClr val="F9C626"/>
                </a:solidFill>
                <a:latin typeface="Georgia" panose="02040502050405020303" pitchFamily="18" charset="0"/>
              </a:rPr>
              <a:t> more </a:t>
            </a:r>
            <a:r>
              <a:rPr lang="nl-BE" sz="3200" dirty="0" err="1">
                <a:solidFill>
                  <a:srgbClr val="F9C626"/>
                </a:solidFill>
                <a:latin typeface="Georgia" panose="02040502050405020303" pitchFamily="18" charset="0"/>
              </a:rPr>
              <a:t>to</a:t>
            </a:r>
            <a:r>
              <a:rPr lang="nl-BE" sz="3200" dirty="0">
                <a:solidFill>
                  <a:srgbClr val="F9C626"/>
                </a:solidFill>
                <a:latin typeface="Georgia" panose="02040502050405020303" pitchFamily="18" charset="0"/>
              </a:rPr>
              <a:t> AI </a:t>
            </a:r>
            <a:br>
              <a:rPr lang="nl-BE" sz="3200" dirty="0">
                <a:solidFill>
                  <a:srgbClr val="F9C626"/>
                </a:solidFill>
                <a:latin typeface="Georgia" panose="02040502050405020303" pitchFamily="18" charset="0"/>
              </a:rPr>
            </a:br>
            <a:r>
              <a:rPr lang="nl-BE" sz="3200" dirty="0" err="1">
                <a:solidFill>
                  <a:srgbClr val="F9C626"/>
                </a:solidFill>
                <a:latin typeface="Georgia" panose="02040502050405020303" pitchFamily="18" charset="0"/>
              </a:rPr>
              <a:t>than</a:t>
            </a:r>
            <a:r>
              <a:rPr lang="nl-BE" sz="3200" dirty="0">
                <a:solidFill>
                  <a:srgbClr val="F9C626"/>
                </a:solidFill>
                <a:latin typeface="Georgia" panose="02040502050405020303" pitchFamily="18" charset="0"/>
              </a:rPr>
              <a:t> </a:t>
            </a:r>
            <a:r>
              <a:rPr lang="nl-BE" sz="3200" dirty="0" err="1">
                <a:solidFill>
                  <a:srgbClr val="F9C626"/>
                </a:solidFill>
                <a:latin typeface="Georgia" panose="02040502050405020303" pitchFamily="18" charset="0"/>
              </a:rPr>
              <a:t>meets</a:t>
            </a:r>
            <a:r>
              <a:rPr lang="nl-BE" sz="3200" dirty="0">
                <a:solidFill>
                  <a:srgbClr val="F9C626"/>
                </a:solidFill>
                <a:latin typeface="Georgia" panose="02040502050405020303" pitchFamily="18" charset="0"/>
              </a:rPr>
              <a:t> </a:t>
            </a:r>
            <a:r>
              <a:rPr lang="nl-BE" sz="3200" dirty="0" err="1">
                <a:solidFill>
                  <a:srgbClr val="F9C626"/>
                </a:solidFill>
                <a:latin typeface="Georgia" panose="02040502050405020303" pitchFamily="18" charset="0"/>
              </a:rPr>
              <a:t>the</a:t>
            </a:r>
            <a:r>
              <a:rPr lang="nl-BE" sz="3200" dirty="0">
                <a:solidFill>
                  <a:srgbClr val="F9C626"/>
                </a:solidFill>
                <a:latin typeface="Georgia" panose="02040502050405020303" pitchFamily="18" charset="0"/>
              </a:rPr>
              <a:t> </a:t>
            </a:r>
            <a:r>
              <a:rPr lang="nl-BE" sz="3200" dirty="0" err="1">
                <a:solidFill>
                  <a:srgbClr val="F9C626"/>
                </a:solidFill>
                <a:latin typeface="Georgia" panose="02040502050405020303" pitchFamily="18" charset="0"/>
              </a:rPr>
              <a:t>eye</a:t>
            </a:r>
            <a:endParaRPr lang="nl-BE" sz="3200" dirty="0">
              <a:solidFill>
                <a:srgbClr val="F9C626"/>
              </a:solidFill>
              <a:latin typeface="Georgia" panose="02040502050405020303" pitchFamily="18" charset="0"/>
            </a:endParaRPr>
          </a:p>
          <a:p>
            <a:pPr algn="ctr"/>
            <a:endParaRPr lang="nl-BE" sz="3200" b="1" dirty="0">
              <a:latin typeface="Georgia" panose="02040502050405020303" pitchFamily="18" charset="0"/>
            </a:endParaRPr>
          </a:p>
          <a:p>
            <a:endParaRPr lang="nl-BE" sz="1600" dirty="0">
              <a:latin typeface="Georgia" panose="02040502050405020303" pitchFamily="18" charset="0"/>
            </a:endParaRPr>
          </a:p>
          <a:p>
            <a:endParaRPr lang="nl-BE" sz="1600" dirty="0">
              <a:latin typeface="Georgia" panose="02040502050405020303" pitchFamily="18" charset="0"/>
            </a:endParaRPr>
          </a:p>
          <a:p>
            <a:endParaRPr lang="nl-BE" sz="1600" dirty="0">
              <a:latin typeface="Georgia" panose="02040502050405020303" pitchFamily="18" charset="0"/>
            </a:endParaRPr>
          </a:p>
          <a:p>
            <a:endParaRPr lang="nl-BE" sz="1600" dirty="0">
              <a:solidFill>
                <a:srgbClr val="372235"/>
              </a:solidFill>
              <a:latin typeface="Georgia" panose="02040502050405020303" pitchFamily="18" charset="0"/>
            </a:endParaRPr>
          </a:p>
          <a:p>
            <a:r>
              <a:rPr lang="nl-BE" sz="1600" dirty="0">
                <a:solidFill>
                  <a:srgbClr val="372235"/>
                </a:solidFill>
                <a:latin typeface="Georgia" panose="02040502050405020303" pitchFamily="18" charset="0"/>
              </a:rPr>
              <a:t>Katrien Van Mulders</a:t>
            </a:r>
            <a:br>
              <a:rPr lang="nl-BE" sz="1600" dirty="0">
                <a:solidFill>
                  <a:srgbClr val="372235"/>
                </a:solidFill>
                <a:latin typeface="Georgia" panose="02040502050405020303" pitchFamily="18" charset="0"/>
              </a:rPr>
            </a:br>
            <a:r>
              <a:rPr lang="nl-BE" sz="1600" dirty="0" err="1">
                <a:solidFill>
                  <a:srgbClr val="372235"/>
                </a:solidFill>
                <a:latin typeface="Georgia" panose="02040502050405020303" pitchFamily="18" charset="0"/>
              </a:rPr>
              <a:t>Flemish</a:t>
            </a:r>
            <a:r>
              <a:rPr lang="nl-BE" sz="1600" dirty="0">
                <a:solidFill>
                  <a:srgbClr val="372235"/>
                </a:solidFill>
                <a:latin typeface="Georgia" panose="02040502050405020303" pitchFamily="18" charset="0"/>
              </a:rPr>
              <a:t> </a:t>
            </a:r>
            <a:r>
              <a:rPr lang="nl-BE" sz="1600" dirty="0" err="1">
                <a:solidFill>
                  <a:srgbClr val="372235"/>
                </a:solidFill>
                <a:latin typeface="Georgia" panose="02040502050405020303" pitchFamily="18" charset="0"/>
              </a:rPr>
              <a:t>Parliament</a:t>
            </a:r>
            <a:endParaRPr lang="en-BE" sz="1600" dirty="0">
              <a:solidFill>
                <a:srgbClr val="372235"/>
              </a:solidFill>
              <a:latin typeface="Georgia" panose="02040502050405020303" pitchFamily="18" charset="0"/>
            </a:endParaRPr>
          </a:p>
        </p:txBody>
      </p:sp>
    </p:spTree>
    <p:extLst>
      <p:ext uri="{BB962C8B-B14F-4D97-AF65-F5344CB8AC3E}">
        <p14:creationId xmlns:p14="http://schemas.microsoft.com/office/powerpoint/2010/main" val="1945741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B680C-00D0-A249-10C0-B71968DD5A3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D3EDC17-E77D-DD21-EEF3-D67C48222CB3}"/>
              </a:ext>
            </a:extLst>
          </p:cNvPr>
          <p:cNvSpPr>
            <a:spLocks noGrp="1"/>
          </p:cNvSpPr>
          <p:nvPr>
            <p:ph type="ctrTitle"/>
          </p:nvPr>
        </p:nvSpPr>
        <p:spPr>
          <a:xfrm>
            <a:off x="751560" y="657762"/>
            <a:ext cx="10652561" cy="800098"/>
          </a:xfrm>
        </p:spPr>
        <p:txBody>
          <a:bodyPr/>
          <a:lstStyle/>
          <a:p>
            <a:r>
              <a:rPr lang="nl-BE" sz="3000" b="0" dirty="0">
                <a:latin typeface="Georgia" panose="02040502050405020303" pitchFamily="18" charset="0"/>
              </a:rPr>
              <a:t>A small </a:t>
            </a:r>
            <a:r>
              <a:rPr lang="nl-BE" sz="3000" b="0" dirty="0" err="1">
                <a:latin typeface="Georgia" panose="02040502050405020303" pitchFamily="18" charset="0"/>
              </a:rPr>
              <a:t>attribution</a:t>
            </a:r>
            <a:r>
              <a:rPr lang="nl-BE" sz="3000" b="0" dirty="0">
                <a:latin typeface="Georgia" panose="02040502050405020303" pitchFamily="18" charset="0"/>
              </a:rPr>
              <a:t> error </a:t>
            </a:r>
            <a:r>
              <a:rPr lang="nl-BE" sz="3000" b="0" dirty="0" err="1">
                <a:latin typeface="Georgia" panose="02040502050405020303" pitchFamily="18" charset="0"/>
              </a:rPr>
              <a:t>can</a:t>
            </a:r>
            <a:r>
              <a:rPr lang="nl-BE" sz="3000" b="0" dirty="0">
                <a:latin typeface="Georgia" panose="02040502050405020303" pitchFamily="18" charset="0"/>
              </a:rPr>
              <a:t> </a:t>
            </a:r>
            <a:r>
              <a:rPr lang="nl-BE" sz="3000" b="0" dirty="0" err="1">
                <a:latin typeface="Georgia" panose="02040502050405020303" pitchFamily="18" charset="0"/>
              </a:rPr>
              <a:t>become</a:t>
            </a:r>
            <a:r>
              <a:rPr lang="nl-BE" sz="3000" b="0" dirty="0">
                <a:latin typeface="Georgia" panose="02040502050405020303" pitchFamily="18" charset="0"/>
              </a:rPr>
              <a:t> a </a:t>
            </a:r>
            <a:r>
              <a:rPr lang="nl-BE" sz="3000" b="0" dirty="0" err="1">
                <a:latin typeface="Georgia" panose="02040502050405020303" pitchFamily="18" charset="0"/>
              </a:rPr>
              <a:t>reporting</a:t>
            </a:r>
            <a:r>
              <a:rPr lang="nl-BE" sz="3000" b="0" dirty="0">
                <a:latin typeface="Georgia" panose="02040502050405020303" pitchFamily="18" charset="0"/>
              </a:rPr>
              <a:t> error</a:t>
            </a:r>
          </a:p>
        </p:txBody>
      </p:sp>
      <p:sp>
        <p:nvSpPr>
          <p:cNvPr id="4" name="top burgundy rule">
            <a:extLst>
              <a:ext uri="{FF2B5EF4-FFF2-40B4-BE49-F238E27FC236}">
                <a16:creationId xmlns:a16="http://schemas.microsoft.com/office/drawing/2014/main" id="{575FAE87-68A9-26DC-D506-7DCF0B89650A}"/>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BD81B10A-2B86-FBF7-CC0E-63905A13A1F9}"/>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70F699FD-496C-478A-88A0-2C30D92842A6}"/>
              </a:ext>
            </a:extLst>
          </p:cNvPr>
          <p:cNvSpPr txBox="1"/>
          <p:nvPr/>
        </p:nvSpPr>
        <p:spPr>
          <a:xfrm>
            <a:off x="751559" y="1033133"/>
            <a:ext cx="9048049" cy="369332"/>
          </a:xfrm>
          <a:prstGeom prst="rect">
            <a:avLst/>
          </a:prstGeom>
          <a:noFill/>
        </p:spPr>
        <p:txBody>
          <a:bodyPr wrap="square">
            <a:spAutoFit/>
          </a:bodyPr>
          <a:lstStyle/>
          <a:p>
            <a:r>
              <a:rPr lang="en-US" sz="1800" b="0" i="0" u="none" strike="noStrike" dirty="0">
                <a:solidFill>
                  <a:srgbClr val="655D56"/>
                </a:solidFill>
                <a:effectLst/>
                <a:latin typeface="Aptos" panose="020B0004020202020204" pitchFamily="34" charset="0"/>
              </a:rPr>
              <a:t>Misrecognition does not stay local; it propagates through interpretation and editing. </a:t>
            </a:r>
            <a:endParaRPr lang="nl-BE" dirty="0"/>
          </a:p>
        </p:txBody>
      </p:sp>
      <p:sp>
        <p:nvSpPr>
          <p:cNvPr id="11" name="Text 6">
            <a:extLst>
              <a:ext uri="{FF2B5EF4-FFF2-40B4-BE49-F238E27FC236}">
                <a16:creationId xmlns:a16="http://schemas.microsoft.com/office/drawing/2014/main" id="{C343286D-34CF-5C7E-3C97-99E70773BFCA}"/>
              </a:ext>
            </a:extLst>
          </p:cNvPr>
          <p:cNvSpPr/>
          <p:nvPr/>
        </p:nvSpPr>
        <p:spPr>
          <a:xfrm>
            <a:off x="1900664"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1</a:t>
            </a:r>
            <a:endParaRPr lang="en-US" sz="2100" dirty="0">
              <a:solidFill>
                <a:schemeClr val="tx2"/>
              </a:solidFill>
            </a:endParaRPr>
          </a:p>
        </p:txBody>
      </p:sp>
      <p:sp>
        <p:nvSpPr>
          <p:cNvPr id="13" name="Text 7">
            <a:extLst>
              <a:ext uri="{FF2B5EF4-FFF2-40B4-BE49-F238E27FC236}">
                <a16:creationId xmlns:a16="http://schemas.microsoft.com/office/drawing/2014/main" id="{B9A38992-F3CE-FC56-2773-89FD8D8113AB}"/>
              </a:ext>
            </a:extLst>
          </p:cNvPr>
          <p:cNvSpPr/>
          <p:nvPr/>
        </p:nvSpPr>
        <p:spPr>
          <a:xfrm>
            <a:off x="229036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address</a:t>
            </a:r>
            <a:endParaRPr lang="en-US" sz="1700" dirty="0"/>
          </a:p>
        </p:txBody>
      </p:sp>
      <p:sp>
        <p:nvSpPr>
          <p:cNvPr id="15" name="Text 8">
            <a:extLst>
              <a:ext uri="{FF2B5EF4-FFF2-40B4-BE49-F238E27FC236}">
                <a16:creationId xmlns:a16="http://schemas.microsoft.com/office/drawing/2014/main" id="{31E1BC2C-2C11-2E21-7FD5-E63DC4142B03}"/>
              </a:ext>
            </a:extLst>
          </p:cNvPr>
          <p:cNvSpPr/>
          <p:nvPr/>
        </p:nvSpPr>
        <p:spPr>
          <a:xfrm>
            <a:off x="229036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A phrase is assigned to the previous or next speaker.</a:t>
            </a:r>
            <a:endParaRPr lang="en-US" sz="1500" dirty="0"/>
          </a:p>
        </p:txBody>
      </p:sp>
      <p:sp>
        <p:nvSpPr>
          <p:cNvPr id="17" name="Text 9">
            <a:extLst>
              <a:ext uri="{FF2B5EF4-FFF2-40B4-BE49-F238E27FC236}">
                <a16:creationId xmlns:a16="http://schemas.microsoft.com/office/drawing/2014/main" id="{B9B2E211-C890-E0D3-0B5F-E96E4299D1CF}"/>
              </a:ext>
            </a:extLst>
          </p:cNvPr>
          <p:cNvSpPr/>
          <p:nvPr/>
        </p:nvSpPr>
        <p:spPr>
          <a:xfrm>
            <a:off x="4689584"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2</a:t>
            </a:r>
            <a:endParaRPr lang="en-US" sz="2100" dirty="0">
              <a:solidFill>
                <a:schemeClr val="tx2"/>
              </a:solidFill>
            </a:endParaRPr>
          </a:p>
        </p:txBody>
      </p:sp>
      <p:sp>
        <p:nvSpPr>
          <p:cNvPr id="19" name="Text 10">
            <a:extLst>
              <a:ext uri="{FF2B5EF4-FFF2-40B4-BE49-F238E27FC236}">
                <a16:creationId xmlns:a16="http://schemas.microsoft.com/office/drawing/2014/main" id="{9FB03E41-1C7E-E191-BA4C-418A99CB02A4}"/>
              </a:ext>
            </a:extLst>
          </p:cNvPr>
          <p:cNvSpPr/>
          <p:nvPr/>
        </p:nvSpPr>
        <p:spPr>
          <a:xfrm>
            <a:off x="507928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context</a:t>
            </a:r>
            <a:endParaRPr lang="en-US" sz="1700" dirty="0"/>
          </a:p>
        </p:txBody>
      </p:sp>
      <p:sp>
        <p:nvSpPr>
          <p:cNvPr id="21" name="Text 11">
            <a:extLst>
              <a:ext uri="{FF2B5EF4-FFF2-40B4-BE49-F238E27FC236}">
                <a16:creationId xmlns:a16="http://schemas.microsoft.com/office/drawing/2014/main" id="{B387AFED-D1DA-9E32-3C09-F565A4A3A0E7}"/>
              </a:ext>
            </a:extLst>
          </p:cNvPr>
          <p:cNvSpPr/>
          <p:nvPr/>
        </p:nvSpPr>
        <p:spPr>
          <a:xfrm>
            <a:off x="507928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The model reads a fragment incorrectly.</a:t>
            </a:r>
            <a:endParaRPr lang="en-US" sz="1500" dirty="0"/>
          </a:p>
        </p:txBody>
      </p:sp>
      <p:sp>
        <p:nvSpPr>
          <p:cNvPr id="22" name="Text 12">
            <a:extLst>
              <a:ext uri="{FF2B5EF4-FFF2-40B4-BE49-F238E27FC236}">
                <a16:creationId xmlns:a16="http://schemas.microsoft.com/office/drawing/2014/main" id="{0D9F2EA4-DE5D-3AF9-AF06-8BCC8378A4B3}"/>
              </a:ext>
            </a:extLst>
          </p:cNvPr>
          <p:cNvSpPr/>
          <p:nvPr/>
        </p:nvSpPr>
        <p:spPr>
          <a:xfrm>
            <a:off x="7478504"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3</a:t>
            </a:r>
            <a:endParaRPr lang="en-US" sz="2100" dirty="0">
              <a:solidFill>
                <a:schemeClr val="tx2"/>
              </a:solidFill>
            </a:endParaRPr>
          </a:p>
        </p:txBody>
      </p:sp>
      <p:sp>
        <p:nvSpPr>
          <p:cNvPr id="23" name="Text 13">
            <a:extLst>
              <a:ext uri="{FF2B5EF4-FFF2-40B4-BE49-F238E27FC236}">
                <a16:creationId xmlns:a16="http://schemas.microsoft.com/office/drawing/2014/main" id="{C666C745-9DDB-2BD8-EBB7-0A8503F6E7A8}"/>
              </a:ext>
            </a:extLst>
          </p:cNvPr>
          <p:cNvSpPr/>
          <p:nvPr/>
        </p:nvSpPr>
        <p:spPr>
          <a:xfrm>
            <a:off x="786820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AI draft</a:t>
            </a:r>
            <a:endParaRPr lang="en-US" sz="1700" dirty="0"/>
          </a:p>
        </p:txBody>
      </p:sp>
      <p:sp>
        <p:nvSpPr>
          <p:cNvPr id="24" name="Text 14">
            <a:extLst>
              <a:ext uri="{FF2B5EF4-FFF2-40B4-BE49-F238E27FC236}">
                <a16:creationId xmlns:a16="http://schemas.microsoft.com/office/drawing/2014/main" id="{6DD693D9-5572-8851-6A7F-C0F8AC811DEF}"/>
              </a:ext>
            </a:extLst>
          </p:cNvPr>
          <p:cNvSpPr/>
          <p:nvPr/>
        </p:nvSpPr>
        <p:spPr>
          <a:xfrm>
            <a:off x="786820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The generated text omits, invents or reframes the utterance.</a:t>
            </a:r>
            <a:endParaRPr lang="en-US" sz="1500" dirty="0"/>
          </a:p>
        </p:txBody>
      </p:sp>
      <p:sp>
        <p:nvSpPr>
          <p:cNvPr id="28" name="thin rule">
            <a:extLst>
              <a:ext uri="{FF2B5EF4-FFF2-40B4-BE49-F238E27FC236}">
                <a16:creationId xmlns:a16="http://schemas.microsoft.com/office/drawing/2014/main" id="{695558BB-9F23-6B68-3DB9-0F8C021964CD}"/>
              </a:ext>
              <a:ext uri="{C183D7F6-B498-43B3-948B-1728B52AA6E4}">
                <adec:decorative xmlns:adec="http://schemas.microsoft.com/office/drawing/2017/decorative" val="1"/>
              </a:ext>
            </a:extLst>
          </p:cNvPr>
          <p:cNvSpPr/>
          <p:nvPr/>
        </p:nvSpPr>
        <p:spPr>
          <a:xfrm>
            <a:off x="673608" y="3857820"/>
            <a:ext cx="10442448" cy="0"/>
          </a:xfrm>
          <a:prstGeom prst="line">
            <a:avLst/>
          </a:prstGeom>
          <a:noFill/>
          <a:ln w="10795">
            <a:solidFill>
              <a:schemeClr val="tx2"/>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10" name="Tekstvak 9">
            <a:extLst>
              <a:ext uri="{FF2B5EF4-FFF2-40B4-BE49-F238E27FC236}">
                <a16:creationId xmlns:a16="http://schemas.microsoft.com/office/drawing/2014/main" id="{E8C016F2-8C84-BCF1-661E-86B77C56696F}"/>
              </a:ext>
            </a:extLst>
          </p:cNvPr>
          <p:cNvSpPr txBox="1"/>
          <p:nvPr/>
        </p:nvSpPr>
        <p:spPr>
          <a:xfrm>
            <a:off x="4624989" y="6425577"/>
            <a:ext cx="2539686" cy="238527"/>
          </a:xfrm>
          <a:prstGeom prst="rect">
            <a:avLst/>
          </a:prstGeom>
          <a:noFill/>
        </p:spPr>
        <p:txBody>
          <a:bodyPr wrap="square">
            <a:spAutoFit/>
          </a:bodyPr>
          <a:lstStyle/>
          <a:p>
            <a:r>
              <a:rPr lang="en-US" sz="950" i="1" dirty="0">
                <a:solidFill>
                  <a:srgbClr val="655D56"/>
                </a:solidFill>
                <a:latin typeface="Aptos" panose="020B0004020202020204" pitchFamily="34" charset="0"/>
              </a:rPr>
              <a:t>Fragment is incorrectly read as an imperative</a:t>
            </a:r>
            <a:endParaRPr lang="nl-BE" sz="950" dirty="0"/>
          </a:p>
        </p:txBody>
      </p:sp>
      <p:pic>
        <p:nvPicPr>
          <p:cNvPr id="12" name="Afbeelding 11">
            <a:extLst>
              <a:ext uri="{FF2B5EF4-FFF2-40B4-BE49-F238E27FC236}">
                <a16:creationId xmlns:a16="http://schemas.microsoft.com/office/drawing/2014/main" id="{BDDB1F9C-65D0-F7AC-090E-1DCD79CCD20C}"/>
              </a:ext>
            </a:extLst>
          </p:cNvPr>
          <p:cNvPicPr>
            <a:picLocks noChangeAspect="1"/>
          </p:cNvPicPr>
          <p:nvPr/>
        </p:nvPicPr>
        <p:blipFill>
          <a:blip r:embed="rId3"/>
          <a:stretch>
            <a:fillRect/>
          </a:stretch>
        </p:blipFill>
        <p:spPr>
          <a:xfrm>
            <a:off x="10200997" y="4685997"/>
            <a:ext cx="1991003" cy="2172003"/>
          </a:xfrm>
          <a:prstGeom prst="rect">
            <a:avLst/>
          </a:prstGeom>
        </p:spPr>
      </p:pic>
      <p:pic>
        <p:nvPicPr>
          <p:cNvPr id="8" name="Afbeelding 7">
            <a:extLst>
              <a:ext uri="{FF2B5EF4-FFF2-40B4-BE49-F238E27FC236}">
                <a16:creationId xmlns:a16="http://schemas.microsoft.com/office/drawing/2014/main" id="{68AF2B64-D0DC-3218-A699-11AE8966C494}"/>
              </a:ext>
            </a:extLst>
          </p:cNvPr>
          <p:cNvPicPr>
            <a:picLocks noChangeAspect="1"/>
          </p:cNvPicPr>
          <p:nvPr/>
        </p:nvPicPr>
        <p:blipFill>
          <a:blip r:embed="rId4"/>
          <a:stretch>
            <a:fillRect/>
          </a:stretch>
        </p:blipFill>
        <p:spPr>
          <a:xfrm>
            <a:off x="375779" y="4019267"/>
            <a:ext cx="11440441" cy="2334913"/>
          </a:xfrm>
          <a:prstGeom prst="rect">
            <a:avLst/>
          </a:prstGeom>
        </p:spPr>
      </p:pic>
      <p:sp>
        <p:nvSpPr>
          <p:cNvPr id="16" name="Rechthoek 15">
            <a:extLst>
              <a:ext uri="{FF2B5EF4-FFF2-40B4-BE49-F238E27FC236}">
                <a16:creationId xmlns:a16="http://schemas.microsoft.com/office/drawing/2014/main" id="{E3F0CAFC-0A31-1BF0-E15B-687B78E9208C}"/>
              </a:ext>
            </a:extLst>
          </p:cNvPr>
          <p:cNvSpPr/>
          <p:nvPr/>
        </p:nvSpPr>
        <p:spPr>
          <a:xfrm>
            <a:off x="1243076" y="5133665"/>
            <a:ext cx="1757299" cy="258443"/>
          </a:xfrm>
          <a:prstGeom prst="rect">
            <a:avLst/>
          </a:prstGeom>
          <a:noFill/>
          <a:ln w="28575">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Rechthoek 19">
            <a:extLst>
              <a:ext uri="{FF2B5EF4-FFF2-40B4-BE49-F238E27FC236}">
                <a16:creationId xmlns:a16="http://schemas.microsoft.com/office/drawing/2014/main" id="{AFE10EBE-942D-D623-C2F6-58A2438F5C5C}"/>
              </a:ext>
            </a:extLst>
          </p:cNvPr>
          <p:cNvSpPr/>
          <p:nvPr/>
        </p:nvSpPr>
        <p:spPr>
          <a:xfrm>
            <a:off x="6529451" y="5132158"/>
            <a:ext cx="5167249" cy="522499"/>
          </a:xfrm>
          <a:prstGeom prst="rect">
            <a:avLst/>
          </a:prstGeom>
          <a:noFill/>
          <a:ln w="28575">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636047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DE4D3-0A3E-234D-66D5-67D2FF663A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306BD29-CDB0-4918-60E6-3C28676937D5}"/>
              </a:ext>
            </a:extLst>
          </p:cNvPr>
          <p:cNvSpPr>
            <a:spLocks noGrp="1"/>
          </p:cNvSpPr>
          <p:nvPr>
            <p:ph type="ctrTitle"/>
          </p:nvPr>
        </p:nvSpPr>
        <p:spPr>
          <a:xfrm>
            <a:off x="751560" y="657762"/>
            <a:ext cx="10652561" cy="800098"/>
          </a:xfrm>
        </p:spPr>
        <p:txBody>
          <a:bodyPr/>
          <a:lstStyle/>
          <a:p>
            <a:r>
              <a:rPr lang="nl-BE" sz="3000" b="0" dirty="0">
                <a:latin typeface="Georgia" panose="02040502050405020303" pitchFamily="18" charset="0"/>
              </a:rPr>
              <a:t>A small </a:t>
            </a:r>
            <a:r>
              <a:rPr lang="nl-BE" sz="3000" b="0" dirty="0" err="1">
                <a:latin typeface="Georgia" panose="02040502050405020303" pitchFamily="18" charset="0"/>
              </a:rPr>
              <a:t>attribution</a:t>
            </a:r>
            <a:r>
              <a:rPr lang="nl-BE" sz="3000" b="0" dirty="0">
                <a:latin typeface="Georgia" panose="02040502050405020303" pitchFamily="18" charset="0"/>
              </a:rPr>
              <a:t> error </a:t>
            </a:r>
            <a:r>
              <a:rPr lang="nl-BE" sz="3000" b="0" dirty="0" err="1">
                <a:latin typeface="Georgia" panose="02040502050405020303" pitchFamily="18" charset="0"/>
              </a:rPr>
              <a:t>can</a:t>
            </a:r>
            <a:r>
              <a:rPr lang="nl-BE" sz="3000" b="0" dirty="0">
                <a:latin typeface="Georgia" panose="02040502050405020303" pitchFamily="18" charset="0"/>
              </a:rPr>
              <a:t> </a:t>
            </a:r>
            <a:r>
              <a:rPr lang="nl-BE" sz="3000" b="0" dirty="0" err="1">
                <a:latin typeface="Georgia" panose="02040502050405020303" pitchFamily="18" charset="0"/>
              </a:rPr>
              <a:t>become</a:t>
            </a:r>
            <a:r>
              <a:rPr lang="nl-BE" sz="3000" b="0" dirty="0">
                <a:latin typeface="Georgia" panose="02040502050405020303" pitchFamily="18" charset="0"/>
              </a:rPr>
              <a:t> a </a:t>
            </a:r>
            <a:r>
              <a:rPr lang="nl-BE" sz="3000" b="0" dirty="0" err="1">
                <a:latin typeface="Georgia" panose="02040502050405020303" pitchFamily="18" charset="0"/>
              </a:rPr>
              <a:t>reporting</a:t>
            </a:r>
            <a:r>
              <a:rPr lang="nl-BE" sz="3000" b="0" dirty="0">
                <a:latin typeface="Georgia" panose="02040502050405020303" pitchFamily="18" charset="0"/>
              </a:rPr>
              <a:t> error</a:t>
            </a:r>
          </a:p>
        </p:txBody>
      </p:sp>
      <p:sp>
        <p:nvSpPr>
          <p:cNvPr id="4" name="top burgundy rule">
            <a:extLst>
              <a:ext uri="{FF2B5EF4-FFF2-40B4-BE49-F238E27FC236}">
                <a16:creationId xmlns:a16="http://schemas.microsoft.com/office/drawing/2014/main" id="{DF217970-041B-3873-415B-4B4D5797D74B}"/>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E6A2AB62-FCCE-6CE0-6176-FA9DC4566ACC}"/>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A33AF53E-A994-1375-5C5B-9179A83A1492}"/>
              </a:ext>
            </a:extLst>
          </p:cNvPr>
          <p:cNvSpPr txBox="1"/>
          <p:nvPr/>
        </p:nvSpPr>
        <p:spPr>
          <a:xfrm>
            <a:off x="751559" y="1033133"/>
            <a:ext cx="9048049" cy="369332"/>
          </a:xfrm>
          <a:prstGeom prst="rect">
            <a:avLst/>
          </a:prstGeom>
          <a:noFill/>
        </p:spPr>
        <p:txBody>
          <a:bodyPr wrap="square">
            <a:spAutoFit/>
          </a:bodyPr>
          <a:lstStyle/>
          <a:p>
            <a:r>
              <a:rPr lang="en-US" sz="1800" b="0" i="0" u="none" strike="noStrike" dirty="0">
                <a:solidFill>
                  <a:srgbClr val="655D56"/>
                </a:solidFill>
                <a:effectLst/>
                <a:latin typeface="Aptos" panose="020B0004020202020204" pitchFamily="34" charset="0"/>
              </a:rPr>
              <a:t>Misrecognition does not stay local; it propagates through interpretation and editing. </a:t>
            </a:r>
            <a:endParaRPr lang="nl-BE" dirty="0"/>
          </a:p>
        </p:txBody>
      </p:sp>
      <p:sp>
        <p:nvSpPr>
          <p:cNvPr id="11" name="Text 6">
            <a:extLst>
              <a:ext uri="{FF2B5EF4-FFF2-40B4-BE49-F238E27FC236}">
                <a16:creationId xmlns:a16="http://schemas.microsoft.com/office/drawing/2014/main" id="{A8567E17-9B33-F2EE-407D-19A0E3840E86}"/>
              </a:ext>
            </a:extLst>
          </p:cNvPr>
          <p:cNvSpPr/>
          <p:nvPr/>
        </p:nvSpPr>
        <p:spPr>
          <a:xfrm>
            <a:off x="1899741"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1</a:t>
            </a:r>
            <a:endParaRPr lang="en-US" sz="2100" dirty="0">
              <a:solidFill>
                <a:schemeClr val="tx2"/>
              </a:solidFill>
            </a:endParaRPr>
          </a:p>
        </p:txBody>
      </p:sp>
      <p:sp>
        <p:nvSpPr>
          <p:cNvPr id="13" name="Text 7">
            <a:extLst>
              <a:ext uri="{FF2B5EF4-FFF2-40B4-BE49-F238E27FC236}">
                <a16:creationId xmlns:a16="http://schemas.microsoft.com/office/drawing/2014/main" id="{07BD34D1-01A8-4ED9-9C42-8F232120DEEB}"/>
              </a:ext>
            </a:extLst>
          </p:cNvPr>
          <p:cNvSpPr/>
          <p:nvPr/>
        </p:nvSpPr>
        <p:spPr>
          <a:xfrm>
            <a:off x="229036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address</a:t>
            </a:r>
            <a:endParaRPr lang="en-US" sz="1700" dirty="0"/>
          </a:p>
        </p:txBody>
      </p:sp>
      <p:sp>
        <p:nvSpPr>
          <p:cNvPr id="15" name="Text 8">
            <a:extLst>
              <a:ext uri="{FF2B5EF4-FFF2-40B4-BE49-F238E27FC236}">
                <a16:creationId xmlns:a16="http://schemas.microsoft.com/office/drawing/2014/main" id="{BF22A6D5-D185-0DE4-4A93-7DC20D6384D8}"/>
              </a:ext>
            </a:extLst>
          </p:cNvPr>
          <p:cNvSpPr/>
          <p:nvPr/>
        </p:nvSpPr>
        <p:spPr>
          <a:xfrm>
            <a:off x="229036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A phrase is assigned to the previous or next speaker.</a:t>
            </a:r>
            <a:endParaRPr lang="en-US" sz="1500" dirty="0"/>
          </a:p>
        </p:txBody>
      </p:sp>
      <p:sp>
        <p:nvSpPr>
          <p:cNvPr id="17" name="Text 9">
            <a:extLst>
              <a:ext uri="{FF2B5EF4-FFF2-40B4-BE49-F238E27FC236}">
                <a16:creationId xmlns:a16="http://schemas.microsoft.com/office/drawing/2014/main" id="{B29FBF11-AF71-B9F1-671C-14C18E790ED0}"/>
              </a:ext>
            </a:extLst>
          </p:cNvPr>
          <p:cNvSpPr/>
          <p:nvPr/>
        </p:nvSpPr>
        <p:spPr>
          <a:xfrm>
            <a:off x="4688661"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2</a:t>
            </a:r>
            <a:endParaRPr lang="en-US" sz="2100" dirty="0">
              <a:solidFill>
                <a:schemeClr val="tx2"/>
              </a:solidFill>
            </a:endParaRPr>
          </a:p>
        </p:txBody>
      </p:sp>
      <p:sp>
        <p:nvSpPr>
          <p:cNvPr id="19" name="Text 10">
            <a:extLst>
              <a:ext uri="{FF2B5EF4-FFF2-40B4-BE49-F238E27FC236}">
                <a16:creationId xmlns:a16="http://schemas.microsoft.com/office/drawing/2014/main" id="{31FB31F3-C224-C544-9CB1-7356BF29EA8E}"/>
              </a:ext>
            </a:extLst>
          </p:cNvPr>
          <p:cNvSpPr/>
          <p:nvPr/>
        </p:nvSpPr>
        <p:spPr>
          <a:xfrm>
            <a:off x="507928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context</a:t>
            </a:r>
            <a:endParaRPr lang="en-US" sz="1700" dirty="0"/>
          </a:p>
        </p:txBody>
      </p:sp>
      <p:sp>
        <p:nvSpPr>
          <p:cNvPr id="21" name="Text 11">
            <a:extLst>
              <a:ext uri="{FF2B5EF4-FFF2-40B4-BE49-F238E27FC236}">
                <a16:creationId xmlns:a16="http://schemas.microsoft.com/office/drawing/2014/main" id="{6C618025-392F-ABE3-4366-4BA59D82A2D5}"/>
              </a:ext>
            </a:extLst>
          </p:cNvPr>
          <p:cNvSpPr/>
          <p:nvPr/>
        </p:nvSpPr>
        <p:spPr>
          <a:xfrm>
            <a:off x="507928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The model reads a fragment incorrectly.</a:t>
            </a:r>
            <a:endParaRPr lang="en-US" sz="1500" dirty="0"/>
          </a:p>
        </p:txBody>
      </p:sp>
      <p:sp>
        <p:nvSpPr>
          <p:cNvPr id="22" name="Text 12">
            <a:extLst>
              <a:ext uri="{FF2B5EF4-FFF2-40B4-BE49-F238E27FC236}">
                <a16:creationId xmlns:a16="http://schemas.microsoft.com/office/drawing/2014/main" id="{F46D4323-C760-522D-82EF-EB729A4ADD08}"/>
              </a:ext>
            </a:extLst>
          </p:cNvPr>
          <p:cNvSpPr/>
          <p:nvPr/>
        </p:nvSpPr>
        <p:spPr>
          <a:xfrm>
            <a:off x="7477581"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3</a:t>
            </a:r>
            <a:endParaRPr lang="en-US" sz="2100" dirty="0">
              <a:solidFill>
                <a:schemeClr val="tx2"/>
              </a:solidFill>
            </a:endParaRPr>
          </a:p>
        </p:txBody>
      </p:sp>
      <p:sp>
        <p:nvSpPr>
          <p:cNvPr id="23" name="Text 13">
            <a:extLst>
              <a:ext uri="{FF2B5EF4-FFF2-40B4-BE49-F238E27FC236}">
                <a16:creationId xmlns:a16="http://schemas.microsoft.com/office/drawing/2014/main" id="{63ABCE8C-A4C6-2EF9-AFD3-64F65D37A915}"/>
              </a:ext>
            </a:extLst>
          </p:cNvPr>
          <p:cNvSpPr/>
          <p:nvPr/>
        </p:nvSpPr>
        <p:spPr>
          <a:xfrm>
            <a:off x="786820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AI draft</a:t>
            </a:r>
            <a:endParaRPr lang="en-US" sz="1700" dirty="0"/>
          </a:p>
        </p:txBody>
      </p:sp>
      <p:sp>
        <p:nvSpPr>
          <p:cNvPr id="24" name="Text 14">
            <a:extLst>
              <a:ext uri="{FF2B5EF4-FFF2-40B4-BE49-F238E27FC236}">
                <a16:creationId xmlns:a16="http://schemas.microsoft.com/office/drawing/2014/main" id="{F9415116-DC39-AF07-1F10-76FC09D8BDDE}"/>
              </a:ext>
            </a:extLst>
          </p:cNvPr>
          <p:cNvSpPr/>
          <p:nvPr/>
        </p:nvSpPr>
        <p:spPr>
          <a:xfrm>
            <a:off x="786820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The generated text omits, invents or reframes the utterance.</a:t>
            </a:r>
            <a:endParaRPr lang="en-US" sz="1500" dirty="0"/>
          </a:p>
        </p:txBody>
      </p:sp>
      <p:sp>
        <p:nvSpPr>
          <p:cNvPr id="28" name="thin rule">
            <a:extLst>
              <a:ext uri="{FF2B5EF4-FFF2-40B4-BE49-F238E27FC236}">
                <a16:creationId xmlns:a16="http://schemas.microsoft.com/office/drawing/2014/main" id="{2387168E-E938-27FD-4F62-87AB70A38E70}"/>
              </a:ext>
              <a:ext uri="{C183D7F6-B498-43B3-948B-1728B52AA6E4}">
                <adec:decorative xmlns:adec="http://schemas.microsoft.com/office/drawing/2017/decorative" val="1"/>
              </a:ext>
            </a:extLst>
          </p:cNvPr>
          <p:cNvSpPr/>
          <p:nvPr/>
        </p:nvSpPr>
        <p:spPr>
          <a:xfrm>
            <a:off x="673608" y="3905445"/>
            <a:ext cx="10442448" cy="0"/>
          </a:xfrm>
          <a:prstGeom prst="line">
            <a:avLst/>
          </a:prstGeom>
          <a:noFill/>
          <a:ln w="10795">
            <a:solidFill>
              <a:schemeClr val="tx2"/>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18" name="Tekstvak 17">
            <a:extLst>
              <a:ext uri="{FF2B5EF4-FFF2-40B4-BE49-F238E27FC236}">
                <a16:creationId xmlns:a16="http://schemas.microsoft.com/office/drawing/2014/main" id="{D4A4AF97-A933-2C8C-2E22-300C80292CA6}"/>
              </a:ext>
            </a:extLst>
          </p:cNvPr>
          <p:cNvSpPr txBox="1"/>
          <p:nvPr/>
        </p:nvSpPr>
        <p:spPr>
          <a:xfrm>
            <a:off x="5079287" y="6396227"/>
            <a:ext cx="2209895" cy="238527"/>
          </a:xfrm>
          <a:prstGeom prst="rect">
            <a:avLst/>
          </a:prstGeom>
          <a:noFill/>
        </p:spPr>
        <p:txBody>
          <a:bodyPr wrap="square">
            <a:spAutoFit/>
          </a:bodyPr>
          <a:lstStyle/>
          <a:p>
            <a:r>
              <a:rPr lang="en-US" sz="950" i="1" dirty="0">
                <a:solidFill>
                  <a:srgbClr val="655D56"/>
                </a:solidFill>
                <a:latin typeface="Aptos" panose="020B0004020202020204" pitchFamily="34" charset="0"/>
              </a:rPr>
              <a:t>Omitted word changes meaning</a:t>
            </a:r>
            <a:endParaRPr lang="nl-BE" sz="950" dirty="0"/>
          </a:p>
        </p:txBody>
      </p:sp>
      <p:sp>
        <p:nvSpPr>
          <p:cNvPr id="16" name="Rechthoek 15">
            <a:extLst>
              <a:ext uri="{FF2B5EF4-FFF2-40B4-BE49-F238E27FC236}">
                <a16:creationId xmlns:a16="http://schemas.microsoft.com/office/drawing/2014/main" id="{71022BA5-E38D-5D47-F6B6-089B41EDD4EE}"/>
              </a:ext>
            </a:extLst>
          </p:cNvPr>
          <p:cNvSpPr/>
          <p:nvPr/>
        </p:nvSpPr>
        <p:spPr>
          <a:xfrm>
            <a:off x="1249691" y="5273813"/>
            <a:ext cx="579109" cy="213545"/>
          </a:xfrm>
          <a:prstGeom prst="rect">
            <a:avLst/>
          </a:prstGeom>
          <a:noFill/>
          <a:ln w="28575">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Rechthoek 24">
            <a:extLst>
              <a:ext uri="{FF2B5EF4-FFF2-40B4-BE49-F238E27FC236}">
                <a16:creationId xmlns:a16="http://schemas.microsoft.com/office/drawing/2014/main" id="{454D31F4-46E6-28E8-7DD0-AC04EE7EF96F}"/>
              </a:ext>
            </a:extLst>
          </p:cNvPr>
          <p:cNvSpPr/>
          <p:nvPr/>
        </p:nvSpPr>
        <p:spPr>
          <a:xfrm>
            <a:off x="5474089" y="4980461"/>
            <a:ext cx="488562" cy="213545"/>
          </a:xfrm>
          <a:prstGeom prst="rect">
            <a:avLst/>
          </a:prstGeom>
          <a:noFill/>
          <a:ln w="28575">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7" name="Rechthoek 26">
            <a:extLst>
              <a:ext uri="{FF2B5EF4-FFF2-40B4-BE49-F238E27FC236}">
                <a16:creationId xmlns:a16="http://schemas.microsoft.com/office/drawing/2014/main" id="{40FC77E6-F870-89C3-D6F8-608C30722D66}"/>
              </a:ext>
            </a:extLst>
          </p:cNvPr>
          <p:cNvSpPr/>
          <p:nvPr/>
        </p:nvSpPr>
        <p:spPr>
          <a:xfrm>
            <a:off x="10944134" y="4968469"/>
            <a:ext cx="488562" cy="213545"/>
          </a:xfrm>
          <a:prstGeom prst="rect">
            <a:avLst/>
          </a:prstGeom>
          <a:noFill/>
          <a:ln w="28575">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0" name="Afbeelding 29">
            <a:extLst>
              <a:ext uri="{FF2B5EF4-FFF2-40B4-BE49-F238E27FC236}">
                <a16:creationId xmlns:a16="http://schemas.microsoft.com/office/drawing/2014/main" id="{5E540F1B-031E-0591-3702-156829E24E69}"/>
              </a:ext>
            </a:extLst>
          </p:cNvPr>
          <p:cNvPicPr>
            <a:picLocks noChangeAspect="1"/>
          </p:cNvPicPr>
          <p:nvPr/>
        </p:nvPicPr>
        <p:blipFill>
          <a:blip r:embed="rId3"/>
          <a:stretch>
            <a:fillRect/>
          </a:stretch>
        </p:blipFill>
        <p:spPr>
          <a:xfrm>
            <a:off x="10091975" y="4819365"/>
            <a:ext cx="2048161" cy="2038635"/>
          </a:xfrm>
          <a:prstGeom prst="rect">
            <a:avLst/>
          </a:prstGeom>
        </p:spPr>
      </p:pic>
      <p:pic>
        <p:nvPicPr>
          <p:cNvPr id="8" name="Afbeelding 7">
            <a:extLst>
              <a:ext uri="{FF2B5EF4-FFF2-40B4-BE49-F238E27FC236}">
                <a16:creationId xmlns:a16="http://schemas.microsoft.com/office/drawing/2014/main" id="{70D16440-0770-2CB1-AC2B-D939944FDBC6}"/>
              </a:ext>
            </a:extLst>
          </p:cNvPr>
          <p:cNvPicPr>
            <a:picLocks noChangeAspect="1"/>
          </p:cNvPicPr>
          <p:nvPr/>
        </p:nvPicPr>
        <p:blipFill>
          <a:blip r:embed="rId4"/>
          <a:stretch>
            <a:fillRect/>
          </a:stretch>
        </p:blipFill>
        <p:spPr>
          <a:xfrm>
            <a:off x="438706" y="4150200"/>
            <a:ext cx="11201401" cy="2065857"/>
          </a:xfrm>
          <a:prstGeom prst="rect">
            <a:avLst/>
          </a:prstGeom>
        </p:spPr>
      </p:pic>
    </p:spTree>
    <p:extLst>
      <p:ext uri="{BB962C8B-B14F-4D97-AF65-F5344CB8AC3E}">
        <p14:creationId xmlns:p14="http://schemas.microsoft.com/office/powerpoint/2010/main" val="1277985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59ECA-E53D-0071-6B28-046B38B143A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55B034-57C7-0CDA-9BBC-DA10B23557F8}"/>
              </a:ext>
            </a:extLst>
          </p:cNvPr>
          <p:cNvSpPr>
            <a:spLocks noGrp="1"/>
          </p:cNvSpPr>
          <p:nvPr>
            <p:ph type="ctrTitle"/>
          </p:nvPr>
        </p:nvSpPr>
        <p:spPr>
          <a:xfrm>
            <a:off x="751560" y="657762"/>
            <a:ext cx="10652561" cy="800098"/>
          </a:xfrm>
        </p:spPr>
        <p:txBody>
          <a:bodyPr/>
          <a:lstStyle/>
          <a:p>
            <a:r>
              <a:rPr lang="nl-BE" sz="3000" b="0" dirty="0" err="1">
                <a:latin typeface="Georgia" panose="02040502050405020303" pitchFamily="18" charset="0"/>
              </a:rPr>
              <a:t>Generative</a:t>
            </a:r>
            <a:r>
              <a:rPr lang="nl-BE" sz="3000" b="0" dirty="0">
                <a:latin typeface="Georgia" panose="02040502050405020303" pitchFamily="18" charset="0"/>
              </a:rPr>
              <a:t> AI </a:t>
            </a:r>
            <a:r>
              <a:rPr lang="nl-BE" sz="3000" b="0" dirty="0" err="1">
                <a:latin typeface="Georgia" panose="02040502050405020303" pitchFamily="18" charset="0"/>
              </a:rPr>
              <a:t>improves</a:t>
            </a:r>
            <a:r>
              <a:rPr lang="nl-BE" sz="3000" b="0" dirty="0">
                <a:latin typeface="Georgia" panose="02040502050405020303" pitchFamily="18" charset="0"/>
              </a:rPr>
              <a:t> </a:t>
            </a:r>
            <a:r>
              <a:rPr lang="nl-BE" sz="3000" b="0" dirty="0" err="1">
                <a:latin typeface="Georgia" panose="02040502050405020303" pitchFamily="18" charset="0"/>
              </a:rPr>
              <a:t>transcriptions</a:t>
            </a:r>
            <a:r>
              <a:rPr lang="nl-BE" sz="3000" b="0" dirty="0">
                <a:latin typeface="Georgia" panose="02040502050405020303" pitchFamily="18" charset="0"/>
              </a:rPr>
              <a:t> – </a:t>
            </a:r>
            <a:r>
              <a:rPr lang="nl-BE" sz="3000" b="0" dirty="0" err="1">
                <a:latin typeface="Georgia" panose="02040502050405020303" pitchFamily="18" charset="0"/>
              </a:rPr>
              <a:t>not</a:t>
            </a:r>
            <a:r>
              <a:rPr lang="nl-BE" sz="3000" b="0" dirty="0">
                <a:latin typeface="Georgia" panose="02040502050405020303" pitchFamily="18" charset="0"/>
              </a:rPr>
              <a:t> </a:t>
            </a:r>
            <a:r>
              <a:rPr lang="nl-BE" sz="3000" b="0" dirty="0" err="1">
                <a:latin typeface="Georgia" panose="02040502050405020303" pitchFamily="18" charset="0"/>
              </a:rPr>
              <a:t>all</a:t>
            </a:r>
            <a:r>
              <a:rPr lang="nl-BE" sz="3000" b="0" dirty="0">
                <a:latin typeface="Georgia" panose="02040502050405020303" pitchFamily="18" charset="0"/>
              </a:rPr>
              <a:t> </a:t>
            </a:r>
            <a:r>
              <a:rPr lang="nl-BE" sz="3000" b="0" dirty="0" err="1">
                <a:latin typeface="Georgia" panose="02040502050405020303" pitchFamily="18" charset="0"/>
              </a:rPr>
              <a:t>the</a:t>
            </a:r>
            <a:r>
              <a:rPr lang="nl-BE" sz="3000" b="0" dirty="0">
                <a:latin typeface="Georgia" panose="02040502050405020303" pitchFamily="18" charset="0"/>
              </a:rPr>
              <a:t> time</a:t>
            </a:r>
          </a:p>
        </p:txBody>
      </p:sp>
      <p:sp>
        <p:nvSpPr>
          <p:cNvPr id="4" name="top burgundy rule">
            <a:extLst>
              <a:ext uri="{FF2B5EF4-FFF2-40B4-BE49-F238E27FC236}">
                <a16:creationId xmlns:a16="http://schemas.microsoft.com/office/drawing/2014/main" id="{4B3ECA23-9E97-6CD4-7253-E5289799E32A}"/>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16B47D3B-CD1B-E405-C210-F7BA04BDB603}"/>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7F188170-F02D-C296-D24C-268D36F16C9B}"/>
              </a:ext>
            </a:extLst>
          </p:cNvPr>
          <p:cNvSpPr txBox="1"/>
          <p:nvPr/>
        </p:nvSpPr>
        <p:spPr>
          <a:xfrm>
            <a:off x="751559" y="1033133"/>
            <a:ext cx="9435178" cy="369332"/>
          </a:xfrm>
          <a:prstGeom prst="rect">
            <a:avLst/>
          </a:prstGeom>
          <a:noFill/>
        </p:spPr>
        <p:txBody>
          <a:bodyPr wrap="square">
            <a:spAutoFit/>
          </a:bodyPr>
          <a:lstStyle/>
          <a:p>
            <a:r>
              <a:rPr lang="en-US" dirty="0">
                <a:solidFill>
                  <a:srgbClr val="655D56"/>
                </a:solidFill>
                <a:latin typeface="Aptos" panose="020B0004020202020204" pitchFamily="34" charset="0"/>
              </a:rPr>
              <a:t>The post-processing layer is helpful, but it inherits and sometimes amplifies source problems</a:t>
            </a:r>
            <a:r>
              <a:rPr lang="en-US" sz="1800" b="0" i="0" u="none" strike="noStrike" dirty="0">
                <a:solidFill>
                  <a:srgbClr val="655D56"/>
                </a:solidFill>
                <a:effectLst/>
                <a:latin typeface="Aptos" panose="020B0004020202020204" pitchFamily="34" charset="0"/>
              </a:rPr>
              <a:t>. </a:t>
            </a:r>
            <a:endParaRPr lang="nl-BE" dirty="0"/>
          </a:p>
        </p:txBody>
      </p:sp>
      <p:sp>
        <p:nvSpPr>
          <p:cNvPr id="3" name="Text 6">
            <a:extLst>
              <a:ext uri="{FF2B5EF4-FFF2-40B4-BE49-F238E27FC236}">
                <a16:creationId xmlns:a16="http://schemas.microsoft.com/office/drawing/2014/main" id="{B84AC238-7506-17EA-EDE0-F9924EA6F797}"/>
              </a:ext>
            </a:extLst>
          </p:cNvPr>
          <p:cNvSpPr/>
          <p:nvPr/>
        </p:nvSpPr>
        <p:spPr>
          <a:xfrm>
            <a:off x="977366" y="2444417"/>
            <a:ext cx="2971800" cy="438912"/>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400" dirty="0">
                <a:solidFill>
                  <a:schemeClr val="tx2"/>
                </a:solidFill>
                <a:latin typeface="Georgia" pitchFamily="34" charset="0"/>
                <a:ea typeface="Georgia" pitchFamily="34" charset="-122"/>
                <a:cs typeface="Georgia" pitchFamily="34" charset="-120"/>
              </a:rPr>
              <a:t>50%</a:t>
            </a:r>
            <a:endParaRPr lang="en-US" sz="3400" dirty="0">
              <a:solidFill>
                <a:schemeClr val="tx2"/>
              </a:solidFill>
            </a:endParaRPr>
          </a:p>
        </p:txBody>
      </p:sp>
      <p:sp>
        <p:nvSpPr>
          <p:cNvPr id="7" name="Text 7">
            <a:extLst>
              <a:ext uri="{FF2B5EF4-FFF2-40B4-BE49-F238E27FC236}">
                <a16:creationId xmlns:a16="http://schemas.microsoft.com/office/drawing/2014/main" id="{39F1EB4F-D85D-5659-A5BB-3B37B150EB52}"/>
              </a:ext>
            </a:extLst>
          </p:cNvPr>
          <p:cNvSpPr/>
          <p:nvPr/>
        </p:nvSpPr>
        <p:spPr>
          <a:xfrm>
            <a:off x="977366" y="3102785"/>
            <a:ext cx="2971800" cy="411480"/>
          </a:xfrm>
          <a:prstGeom prst="rect">
            <a:avLst/>
          </a:prstGeom>
          <a:noFill/>
          <a:ln/>
        </p:spPr>
        <p:txBody>
          <a:bodyPr wrap="square" lIns="0" tIns="0" rIns="0" bIns="0"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241B18"/>
                </a:solidFill>
                <a:latin typeface="Aptos" pitchFamily="34" charset="0"/>
                <a:ea typeface="Aptos" pitchFamily="34" charset="-122"/>
                <a:cs typeface="Aptos" pitchFamily="34" charset="-120"/>
              </a:rPr>
              <a:t>of transcriptions </a:t>
            </a:r>
            <a:br>
              <a:rPr lang="en-US" sz="1400" b="1" dirty="0">
                <a:solidFill>
                  <a:srgbClr val="241B18"/>
                </a:solidFill>
                <a:latin typeface="Aptos" pitchFamily="34" charset="0"/>
                <a:ea typeface="Aptos" pitchFamily="34" charset="-122"/>
                <a:cs typeface="Aptos" pitchFamily="34" charset="-120"/>
              </a:rPr>
            </a:br>
            <a:r>
              <a:rPr lang="en-US" sz="1400" b="1" dirty="0">
                <a:solidFill>
                  <a:srgbClr val="241B18"/>
                </a:solidFill>
                <a:latin typeface="Aptos" pitchFamily="34" charset="0"/>
                <a:ea typeface="Aptos" pitchFamily="34" charset="-122"/>
                <a:cs typeface="Aptos" pitchFamily="34" charset="-120"/>
              </a:rPr>
              <a:t>enhanced by 5–10%</a:t>
            </a:r>
            <a:endParaRPr lang="en-US" sz="1400" dirty="0"/>
          </a:p>
        </p:txBody>
      </p:sp>
      <p:sp>
        <p:nvSpPr>
          <p:cNvPr id="8" name="Text 8">
            <a:extLst>
              <a:ext uri="{FF2B5EF4-FFF2-40B4-BE49-F238E27FC236}">
                <a16:creationId xmlns:a16="http://schemas.microsoft.com/office/drawing/2014/main" id="{27D112C2-C22E-D1D3-D03D-03C8D237F0D8}"/>
              </a:ext>
            </a:extLst>
          </p:cNvPr>
          <p:cNvSpPr/>
          <p:nvPr/>
        </p:nvSpPr>
        <p:spPr>
          <a:xfrm>
            <a:off x="977366" y="4114880"/>
            <a:ext cx="2743200" cy="438912"/>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400" dirty="0">
                <a:solidFill>
                  <a:schemeClr val="tx2"/>
                </a:solidFill>
                <a:latin typeface="Georgia" pitchFamily="34" charset="0"/>
                <a:ea typeface="Georgia" pitchFamily="34" charset="-122"/>
                <a:cs typeface="Georgia" pitchFamily="34" charset="-120"/>
              </a:rPr>
              <a:t>30%</a:t>
            </a:r>
            <a:endParaRPr lang="en-US" sz="3400" dirty="0">
              <a:solidFill>
                <a:schemeClr val="tx2"/>
              </a:solidFill>
            </a:endParaRPr>
          </a:p>
        </p:txBody>
      </p:sp>
      <p:sp>
        <p:nvSpPr>
          <p:cNvPr id="9" name="Text 9">
            <a:extLst>
              <a:ext uri="{FF2B5EF4-FFF2-40B4-BE49-F238E27FC236}">
                <a16:creationId xmlns:a16="http://schemas.microsoft.com/office/drawing/2014/main" id="{320593C8-DD3E-54CD-264F-03894B812FEE}"/>
              </a:ext>
            </a:extLst>
          </p:cNvPr>
          <p:cNvSpPr/>
          <p:nvPr/>
        </p:nvSpPr>
        <p:spPr>
          <a:xfrm>
            <a:off x="977366" y="4817285"/>
            <a:ext cx="2743200" cy="411480"/>
          </a:xfrm>
          <a:prstGeom prst="rect">
            <a:avLst/>
          </a:prstGeom>
          <a:noFill/>
          <a:ln/>
        </p:spPr>
        <p:txBody>
          <a:bodyPr wrap="square" lIns="0" tIns="0" rIns="0" bIns="0"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241B18"/>
                </a:solidFill>
                <a:latin typeface="Aptos" pitchFamily="34" charset="0"/>
                <a:ea typeface="Aptos" pitchFamily="34" charset="-122"/>
                <a:cs typeface="Aptos" pitchFamily="34" charset="-120"/>
              </a:rPr>
              <a:t>of transcriptions</a:t>
            </a:r>
          </a:p>
          <a:p>
            <a:pPr marL="0" indent="0">
              <a:buNone/>
            </a:pPr>
            <a:r>
              <a:rPr lang="en-US" sz="1400" b="1" dirty="0">
                <a:solidFill>
                  <a:srgbClr val="241B18"/>
                </a:solidFill>
                <a:latin typeface="Aptos" pitchFamily="34" charset="0"/>
                <a:ea typeface="Aptos" pitchFamily="34" charset="-122"/>
                <a:cs typeface="Aptos" pitchFamily="34" charset="-120"/>
              </a:rPr>
              <a:t>enhanced by more than 10%</a:t>
            </a:r>
            <a:endParaRPr lang="en-US" sz="1400" dirty="0"/>
          </a:p>
        </p:txBody>
      </p:sp>
      <p:sp>
        <p:nvSpPr>
          <p:cNvPr id="10" name="thin rule">
            <a:extLst>
              <a:ext uri="{FF2B5EF4-FFF2-40B4-BE49-F238E27FC236}">
                <a16:creationId xmlns:a16="http://schemas.microsoft.com/office/drawing/2014/main" id="{745823C7-B77C-C64D-A31C-2943B66FE6FB}"/>
              </a:ext>
              <a:ext uri="{C183D7F6-B498-43B3-948B-1728B52AA6E4}">
                <adec:decorative xmlns:adec="http://schemas.microsoft.com/office/drawing/2017/decorative" val="1"/>
              </a:ext>
            </a:extLst>
          </p:cNvPr>
          <p:cNvSpPr/>
          <p:nvPr/>
        </p:nvSpPr>
        <p:spPr>
          <a:xfrm flipV="1">
            <a:off x="3952875" y="1830841"/>
            <a:ext cx="0" cy="4052706"/>
          </a:xfrm>
          <a:prstGeom prst="line">
            <a:avLst/>
          </a:prstGeom>
          <a:noFill/>
          <a:ln w="12700">
            <a:solidFill>
              <a:srgbClr val="F9C62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a:p>
        </p:txBody>
      </p:sp>
    </p:spTree>
    <p:extLst>
      <p:ext uri="{BB962C8B-B14F-4D97-AF65-F5344CB8AC3E}">
        <p14:creationId xmlns:p14="http://schemas.microsoft.com/office/powerpoint/2010/main" val="918256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A47AD-4A68-E610-D282-A549177505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365FC73-355E-8103-DBE8-CC393F75205D}"/>
              </a:ext>
            </a:extLst>
          </p:cNvPr>
          <p:cNvSpPr>
            <a:spLocks noGrp="1"/>
          </p:cNvSpPr>
          <p:nvPr>
            <p:ph type="ctrTitle"/>
          </p:nvPr>
        </p:nvSpPr>
        <p:spPr>
          <a:xfrm>
            <a:off x="751560" y="657762"/>
            <a:ext cx="10652561" cy="800098"/>
          </a:xfrm>
        </p:spPr>
        <p:txBody>
          <a:bodyPr/>
          <a:lstStyle/>
          <a:p>
            <a:r>
              <a:rPr lang="nl-BE" sz="3000" b="0" dirty="0" err="1">
                <a:latin typeface="Georgia" panose="02040502050405020303" pitchFamily="18" charset="0"/>
              </a:rPr>
              <a:t>Generative</a:t>
            </a:r>
            <a:r>
              <a:rPr lang="nl-BE" sz="3000" b="0" dirty="0">
                <a:latin typeface="Georgia" panose="02040502050405020303" pitchFamily="18" charset="0"/>
              </a:rPr>
              <a:t> AI </a:t>
            </a:r>
            <a:r>
              <a:rPr lang="nl-BE" sz="3000" b="0" dirty="0" err="1">
                <a:latin typeface="Georgia" panose="02040502050405020303" pitchFamily="18" charset="0"/>
              </a:rPr>
              <a:t>improves</a:t>
            </a:r>
            <a:r>
              <a:rPr lang="nl-BE" sz="3000" b="0" dirty="0">
                <a:latin typeface="Georgia" panose="02040502050405020303" pitchFamily="18" charset="0"/>
              </a:rPr>
              <a:t> </a:t>
            </a:r>
            <a:r>
              <a:rPr lang="nl-BE" sz="3000" b="0" dirty="0" err="1">
                <a:latin typeface="Georgia" panose="02040502050405020303" pitchFamily="18" charset="0"/>
              </a:rPr>
              <a:t>transcriptions</a:t>
            </a:r>
            <a:r>
              <a:rPr lang="nl-BE" sz="3000" b="0" dirty="0">
                <a:latin typeface="Georgia" panose="02040502050405020303" pitchFamily="18" charset="0"/>
              </a:rPr>
              <a:t> – </a:t>
            </a:r>
            <a:r>
              <a:rPr lang="nl-BE" sz="3000" b="0" dirty="0" err="1">
                <a:latin typeface="Georgia" panose="02040502050405020303" pitchFamily="18" charset="0"/>
              </a:rPr>
              <a:t>not</a:t>
            </a:r>
            <a:r>
              <a:rPr lang="nl-BE" sz="3000" b="0" dirty="0">
                <a:latin typeface="Georgia" panose="02040502050405020303" pitchFamily="18" charset="0"/>
              </a:rPr>
              <a:t> </a:t>
            </a:r>
            <a:r>
              <a:rPr lang="nl-BE" sz="3000" b="0" dirty="0" err="1">
                <a:latin typeface="Georgia" panose="02040502050405020303" pitchFamily="18" charset="0"/>
              </a:rPr>
              <a:t>all</a:t>
            </a:r>
            <a:r>
              <a:rPr lang="nl-BE" sz="3000" b="0" dirty="0">
                <a:latin typeface="Georgia" panose="02040502050405020303" pitchFamily="18" charset="0"/>
              </a:rPr>
              <a:t> </a:t>
            </a:r>
            <a:r>
              <a:rPr lang="nl-BE" sz="3000" b="0" dirty="0" err="1">
                <a:latin typeface="Georgia" panose="02040502050405020303" pitchFamily="18" charset="0"/>
              </a:rPr>
              <a:t>the</a:t>
            </a:r>
            <a:r>
              <a:rPr lang="nl-BE" sz="3000" b="0" dirty="0">
                <a:latin typeface="Georgia" panose="02040502050405020303" pitchFamily="18" charset="0"/>
              </a:rPr>
              <a:t> time</a:t>
            </a:r>
          </a:p>
        </p:txBody>
      </p:sp>
      <p:sp>
        <p:nvSpPr>
          <p:cNvPr id="4" name="top burgundy rule">
            <a:extLst>
              <a:ext uri="{FF2B5EF4-FFF2-40B4-BE49-F238E27FC236}">
                <a16:creationId xmlns:a16="http://schemas.microsoft.com/office/drawing/2014/main" id="{3EF778A9-494F-0726-514E-00099FD3360D}"/>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93A86CC6-77B1-55DE-D01B-E9D2349B3EC6}"/>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43F86976-4F1C-5E04-5092-D23FE4D8C507}"/>
              </a:ext>
            </a:extLst>
          </p:cNvPr>
          <p:cNvSpPr txBox="1"/>
          <p:nvPr/>
        </p:nvSpPr>
        <p:spPr>
          <a:xfrm>
            <a:off x="751559" y="1033133"/>
            <a:ext cx="9435178" cy="369332"/>
          </a:xfrm>
          <a:prstGeom prst="rect">
            <a:avLst/>
          </a:prstGeom>
          <a:noFill/>
        </p:spPr>
        <p:txBody>
          <a:bodyPr wrap="square">
            <a:spAutoFit/>
          </a:bodyPr>
          <a:lstStyle/>
          <a:p>
            <a:r>
              <a:rPr lang="en-US" dirty="0">
                <a:solidFill>
                  <a:srgbClr val="655D56"/>
                </a:solidFill>
                <a:latin typeface="Aptos" panose="020B0004020202020204" pitchFamily="34" charset="0"/>
              </a:rPr>
              <a:t>The post-processing layer is helpful, but it inherits and sometimes amplifies source problems</a:t>
            </a:r>
            <a:r>
              <a:rPr lang="en-US" sz="1800" b="0" i="0" u="none" strike="noStrike" dirty="0">
                <a:solidFill>
                  <a:srgbClr val="655D56"/>
                </a:solidFill>
                <a:effectLst/>
                <a:latin typeface="Aptos" panose="020B0004020202020204" pitchFamily="34" charset="0"/>
              </a:rPr>
              <a:t>. </a:t>
            </a:r>
            <a:endParaRPr lang="nl-BE" dirty="0"/>
          </a:p>
        </p:txBody>
      </p:sp>
      <p:sp>
        <p:nvSpPr>
          <p:cNvPr id="3" name="Text 6">
            <a:extLst>
              <a:ext uri="{FF2B5EF4-FFF2-40B4-BE49-F238E27FC236}">
                <a16:creationId xmlns:a16="http://schemas.microsoft.com/office/drawing/2014/main" id="{0F3A8ADB-1BAD-9F1E-F2EA-06D8F8214C2F}"/>
              </a:ext>
            </a:extLst>
          </p:cNvPr>
          <p:cNvSpPr/>
          <p:nvPr/>
        </p:nvSpPr>
        <p:spPr>
          <a:xfrm>
            <a:off x="977366" y="2444417"/>
            <a:ext cx="2971800" cy="438912"/>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400" dirty="0">
                <a:solidFill>
                  <a:schemeClr val="tx2"/>
                </a:solidFill>
                <a:latin typeface="Georgia" pitchFamily="34" charset="0"/>
                <a:ea typeface="Georgia" pitchFamily="34" charset="-122"/>
                <a:cs typeface="Georgia" pitchFamily="34" charset="-120"/>
              </a:rPr>
              <a:t>50%</a:t>
            </a:r>
            <a:endParaRPr lang="en-US" sz="3400" dirty="0">
              <a:solidFill>
                <a:schemeClr val="tx2"/>
              </a:solidFill>
            </a:endParaRPr>
          </a:p>
        </p:txBody>
      </p:sp>
      <p:sp>
        <p:nvSpPr>
          <p:cNvPr id="7" name="Text 7">
            <a:extLst>
              <a:ext uri="{FF2B5EF4-FFF2-40B4-BE49-F238E27FC236}">
                <a16:creationId xmlns:a16="http://schemas.microsoft.com/office/drawing/2014/main" id="{FCCF8E1C-A9ED-C300-1FD3-62E365012929}"/>
              </a:ext>
            </a:extLst>
          </p:cNvPr>
          <p:cNvSpPr/>
          <p:nvPr/>
        </p:nvSpPr>
        <p:spPr>
          <a:xfrm>
            <a:off x="977366" y="3102785"/>
            <a:ext cx="2971800" cy="411480"/>
          </a:xfrm>
          <a:prstGeom prst="rect">
            <a:avLst/>
          </a:prstGeom>
          <a:noFill/>
          <a:ln/>
        </p:spPr>
        <p:txBody>
          <a:bodyPr wrap="square" lIns="0" tIns="0" rIns="0" bIns="0"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241B18"/>
                </a:solidFill>
                <a:latin typeface="Aptos" pitchFamily="34" charset="0"/>
                <a:ea typeface="Aptos" pitchFamily="34" charset="-122"/>
                <a:cs typeface="Aptos" pitchFamily="34" charset="-120"/>
              </a:rPr>
              <a:t>of transcriptions </a:t>
            </a:r>
            <a:br>
              <a:rPr lang="en-US" sz="1400" b="1" dirty="0">
                <a:solidFill>
                  <a:srgbClr val="241B18"/>
                </a:solidFill>
                <a:latin typeface="Aptos" pitchFamily="34" charset="0"/>
                <a:ea typeface="Aptos" pitchFamily="34" charset="-122"/>
                <a:cs typeface="Aptos" pitchFamily="34" charset="-120"/>
              </a:rPr>
            </a:br>
            <a:r>
              <a:rPr lang="en-US" sz="1400" b="1" dirty="0">
                <a:solidFill>
                  <a:srgbClr val="241B18"/>
                </a:solidFill>
                <a:latin typeface="Aptos" pitchFamily="34" charset="0"/>
                <a:ea typeface="Aptos" pitchFamily="34" charset="-122"/>
                <a:cs typeface="Aptos" pitchFamily="34" charset="-120"/>
              </a:rPr>
              <a:t>enhanced by 5–10%</a:t>
            </a:r>
            <a:endParaRPr lang="en-US" sz="1400" dirty="0"/>
          </a:p>
        </p:txBody>
      </p:sp>
      <p:sp>
        <p:nvSpPr>
          <p:cNvPr id="8" name="Text 8">
            <a:extLst>
              <a:ext uri="{FF2B5EF4-FFF2-40B4-BE49-F238E27FC236}">
                <a16:creationId xmlns:a16="http://schemas.microsoft.com/office/drawing/2014/main" id="{793B114F-367A-E229-59C6-96B9A2CA0BFB}"/>
              </a:ext>
            </a:extLst>
          </p:cNvPr>
          <p:cNvSpPr/>
          <p:nvPr/>
        </p:nvSpPr>
        <p:spPr>
          <a:xfrm>
            <a:off x="977366" y="4114880"/>
            <a:ext cx="2743200" cy="438912"/>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400" dirty="0">
                <a:solidFill>
                  <a:schemeClr val="tx2"/>
                </a:solidFill>
                <a:latin typeface="Georgia" pitchFamily="34" charset="0"/>
                <a:ea typeface="Georgia" pitchFamily="34" charset="-122"/>
                <a:cs typeface="Georgia" pitchFamily="34" charset="-120"/>
              </a:rPr>
              <a:t>30%</a:t>
            </a:r>
            <a:endParaRPr lang="en-US" sz="3400" dirty="0">
              <a:solidFill>
                <a:schemeClr val="tx2"/>
              </a:solidFill>
            </a:endParaRPr>
          </a:p>
        </p:txBody>
      </p:sp>
      <p:sp>
        <p:nvSpPr>
          <p:cNvPr id="9" name="Text 9">
            <a:extLst>
              <a:ext uri="{FF2B5EF4-FFF2-40B4-BE49-F238E27FC236}">
                <a16:creationId xmlns:a16="http://schemas.microsoft.com/office/drawing/2014/main" id="{4B8D2553-E847-0D02-74B4-406DB90A4191}"/>
              </a:ext>
            </a:extLst>
          </p:cNvPr>
          <p:cNvSpPr/>
          <p:nvPr/>
        </p:nvSpPr>
        <p:spPr>
          <a:xfrm>
            <a:off x="977366" y="4817285"/>
            <a:ext cx="2743200" cy="411480"/>
          </a:xfrm>
          <a:prstGeom prst="rect">
            <a:avLst/>
          </a:prstGeom>
          <a:noFill/>
          <a:ln/>
        </p:spPr>
        <p:txBody>
          <a:bodyPr wrap="square" lIns="0" tIns="0" rIns="0" bIns="0"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241B18"/>
                </a:solidFill>
                <a:latin typeface="Aptos" pitchFamily="34" charset="0"/>
                <a:ea typeface="Aptos" pitchFamily="34" charset="-122"/>
                <a:cs typeface="Aptos" pitchFamily="34" charset="-120"/>
              </a:rPr>
              <a:t>of transcriptions</a:t>
            </a:r>
          </a:p>
          <a:p>
            <a:pPr marL="0" indent="0">
              <a:buNone/>
            </a:pPr>
            <a:r>
              <a:rPr lang="en-US" sz="1400" b="1" dirty="0">
                <a:solidFill>
                  <a:srgbClr val="241B18"/>
                </a:solidFill>
                <a:latin typeface="Aptos" pitchFamily="34" charset="0"/>
                <a:ea typeface="Aptos" pitchFamily="34" charset="-122"/>
                <a:cs typeface="Aptos" pitchFamily="34" charset="-120"/>
              </a:rPr>
              <a:t>enhanced by more than 10%</a:t>
            </a:r>
            <a:endParaRPr lang="en-US" sz="1400" dirty="0"/>
          </a:p>
        </p:txBody>
      </p:sp>
      <p:sp>
        <p:nvSpPr>
          <p:cNvPr id="10" name="thin rule">
            <a:extLst>
              <a:ext uri="{FF2B5EF4-FFF2-40B4-BE49-F238E27FC236}">
                <a16:creationId xmlns:a16="http://schemas.microsoft.com/office/drawing/2014/main" id="{FD33BCE7-5982-830F-CC6B-7E377A03AA3C}"/>
              </a:ext>
              <a:ext uri="{C183D7F6-B498-43B3-948B-1728B52AA6E4}">
                <adec:decorative xmlns:adec="http://schemas.microsoft.com/office/drawing/2017/decorative" val="1"/>
              </a:ext>
            </a:extLst>
          </p:cNvPr>
          <p:cNvSpPr/>
          <p:nvPr/>
        </p:nvSpPr>
        <p:spPr>
          <a:xfrm flipV="1">
            <a:off x="3952875" y="1830841"/>
            <a:ext cx="0" cy="4052706"/>
          </a:xfrm>
          <a:prstGeom prst="line">
            <a:avLst/>
          </a:prstGeom>
          <a:noFill/>
          <a:ln w="12700">
            <a:solidFill>
              <a:srgbClr val="F9C62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a:p>
        </p:txBody>
      </p:sp>
      <p:sp>
        <p:nvSpPr>
          <p:cNvPr id="12" name="Tekstvak 11">
            <a:extLst>
              <a:ext uri="{FF2B5EF4-FFF2-40B4-BE49-F238E27FC236}">
                <a16:creationId xmlns:a16="http://schemas.microsoft.com/office/drawing/2014/main" id="{62C6DBF5-CE74-0242-340B-0354FD96B381}"/>
              </a:ext>
            </a:extLst>
          </p:cNvPr>
          <p:cNvSpPr txBox="1"/>
          <p:nvPr/>
        </p:nvSpPr>
        <p:spPr>
          <a:xfrm>
            <a:off x="4967287" y="1867367"/>
            <a:ext cx="6096000" cy="1138773"/>
          </a:xfrm>
          <a:prstGeom prst="rect">
            <a:avLst/>
          </a:prstGeom>
          <a:noFill/>
        </p:spPr>
        <p:txBody>
          <a:bodyPr wrap="square">
            <a:spAutoFit/>
          </a:bodyPr>
          <a:lstStyle/>
          <a:p>
            <a:pPr marL="0" indent="0" algn="l">
              <a:buNone/>
            </a:pPr>
            <a:r>
              <a:rPr lang="en-US" sz="1700" dirty="0">
                <a:solidFill>
                  <a:srgbClr val="241B18"/>
                </a:solidFill>
                <a:latin typeface="Aptos" pitchFamily="34" charset="0"/>
                <a:ea typeface="Aptos" pitchFamily="34" charset="-122"/>
                <a:cs typeface="Aptos" pitchFamily="34" charset="-120"/>
              </a:rPr>
              <a:t>Clear improvement does not equal reliability. </a:t>
            </a:r>
          </a:p>
          <a:p>
            <a:pPr marL="0" indent="0" algn="l">
              <a:buNone/>
            </a:pPr>
            <a:r>
              <a:rPr lang="en-US" sz="1700" dirty="0">
                <a:solidFill>
                  <a:srgbClr val="241B18"/>
                </a:solidFill>
                <a:latin typeface="Aptos" pitchFamily="34" charset="0"/>
                <a:ea typeface="Aptos" pitchFamily="34" charset="-122"/>
                <a:cs typeface="Aptos" pitchFamily="34" charset="-120"/>
              </a:rPr>
              <a:t>When the </a:t>
            </a:r>
            <a:r>
              <a:rPr lang="en-US" sz="1700" b="1" dirty="0">
                <a:solidFill>
                  <a:srgbClr val="241B18"/>
                </a:solidFill>
                <a:latin typeface="Aptos" pitchFamily="34" charset="0"/>
                <a:ea typeface="Aptos" pitchFamily="34" charset="-122"/>
                <a:cs typeface="Aptos" pitchFamily="34" charset="-120"/>
              </a:rPr>
              <a:t>source audio or transcription is flawed</a:t>
            </a:r>
            <a:r>
              <a:rPr lang="en-US" sz="1700" dirty="0">
                <a:solidFill>
                  <a:srgbClr val="241B18"/>
                </a:solidFill>
                <a:latin typeface="Aptos" pitchFamily="34" charset="0"/>
                <a:ea typeface="Aptos" pitchFamily="34" charset="-122"/>
                <a:cs typeface="Aptos" pitchFamily="34" charset="-120"/>
              </a:rPr>
              <a:t>, ChatGPT may copy errors, misinterpret phrases, change correct wording or decline to process a fragment.</a:t>
            </a:r>
            <a:endParaRPr lang="en-US" sz="1700" dirty="0"/>
          </a:p>
        </p:txBody>
      </p:sp>
      <p:pic>
        <p:nvPicPr>
          <p:cNvPr id="14" name="Afbeelding 13">
            <a:extLst>
              <a:ext uri="{FF2B5EF4-FFF2-40B4-BE49-F238E27FC236}">
                <a16:creationId xmlns:a16="http://schemas.microsoft.com/office/drawing/2014/main" id="{0E10AC1D-A9BD-EC17-B291-0D6895CF80CA}"/>
              </a:ext>
            </a:extLst>
          </p:cNvPr>
          <p:cNvPicPr>
            <a:picLocks noChangeAspect="1"/>
          </p:cNvPicPr>
          <p:nvPr/>
        </p:nvPicPr>
        <p:blipFill>
          <a:blip r:embed="rId3"/>
          <a:stretch>
            <a:fillRect/>
          </a:stretch>
        </p:blipFill>
        <p:spPr>
          <a:xfrm>
            <a:off x="4288155" y="3333750"/>
            <a:ext cx="7651709" cy="1796863"/>
          </a:xfrm>
          <a:prstGeom prst="rect">
            <a:avLst/>
          </a:prstGeom>
        </p:spPr>
      </p:pic>
      <p:sp>
        <p:nvSpPr>
          <p:cNvPr id="16" name="Rechthoek 15">
            <a:extLst>
              <a:ext uri="{FF2B5EF4-FFF2-40B4-BE49-F238E27FC236}">
                <a16:creationId xmlns:a16="http://schemas.microsoft.com/office/drawing/2014/main" id="{C4FD5422-1CD5-D7F9-EDD6-ACDBFDCA01F1}"/>
              </a:ext>
            </a:extLst>
          </p:cNvPr>
          <p:cNvSpPr/>
          <p:nvPr/>
        </p:nvSpPr>
        <p:spPr>
          <a:xfrm>
            <a:off x="6467475" y="4089682"/>
            <a:ext cx="428625" cy="215617"/>
          </a:xfrm>
          <a:prstGeom prst="rect">
            <a:avLst/>
          </a:prstGeom>
          <a:noFill/>
          <a:ln w="28575">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Rechthoek 17">
            <a:extLst>
              <a:ext uri="{FF2B5EF4-FFF2-40B4-BE49-F238E27FC236}">
                <a16:creationId xmlns:a16="http://schemas.microsoft.com/office/drawing/2014/main" id="{B19BCA07-6BF3-C3E5-6CE3-F546B56BF115}"/>
              </a:ext>
            </a:extLst>
          </p:cNvPr>
          <p:cNvSpPr/>
          <p:nvPr/>
        </p:nvSpPr>
        <p:spPr>
          <a:xfrm>
            <a:off x="7800975" y="4308757"/>
            <a:ext cx="428625" cy="215617"/>
          </a:xfrm>
          <a:prstGeom prst="rect">
            <a:avLst/>
          </a:prstGeom>
          <a:noFill/>
          <a:ln w="28575">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Rechthoek 19">
            <a:extLst>
              <a:ext uri="{FF2B5EF4-FFF2-40B4-BE49-F238E27FC236}">
                <a16:creationId xmlns:a16="http://schemas.microsoft.com/office/drawing/2014/main" id="{FA7DE85D-EEE0-F8E5-B516-6785E32B5F51}"/>
              </a:ext>
            </a:extLst>
          </p:cNvPr>
          <p:cNvSpPr/>
          <p:nvPr/>
        </p:nvSpPr>
        <p:spPr>
          <a:xfrm>
            <a:off x="8782050" y="4099207"/>
            <a:ext cx="428625" cy="215617"/>
          </a:xfrm>
          <a:prstGeom prst="rect">
            <a:avLst/>
          </a:prstGeom>
          <a:noFill/>
          <a:ln w="28575">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Text 12">
            <a:extLst>
              <a:ext uri="{FF2B5EF4-FFF2-40B4-BE49-F238E27FC236}">
                <a16:creationId xmlns:a16="http://schemas.microsoft.com/office/drawing/2014/main" id="{87EE0A8D-8FD1-B1BA-EDE9-04EBE3706A73}"/>
              </a:ext>
            </a:extLst>
          </p:cNvPr>
          <p:cNvSpPr/>
          <p:nvPr/>
        </p:nvSpPr>
        <p:spPr>
          <a:xfrm>
            <a:off x="7275677" y="5242554"/>
            <a:ext cx="2312670" cy="256827"/>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950" i="1" dirty="0">
                <a:solidFill>
                  <a:srgbClr val="655D56"/>
                </a:solidFill>
                <a:latin typeface="Aptos" pitchFamily="34" charset="0"/>
                <a:ea typeface="Aptos" pitchFamily="34" charset="-122"/>
                <a:cs typeface="Aptos" pitchFamily="34" charset="-120"/>
              </a:rPr>
              <a:t>Source quality problem: misheard wording</a:t>
            </a:r>
            <a:endParaRPr lang="en-US" sz="950" dirty="0"/>
          </a:p>
        </p:txBody>
      </p:sp>
    </p:spTree>
    <p:extLst>
      <p:ext uri="{BB962C8B-B14F-4D97-AF65-F5344CB8AC3E}">
        <p14:creationId xmlns:p14="http://schemas.microsoft.com/office/powerpoint/2010/main" val="2880494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83569-5EB6-5000-D588-D4AB0B9524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2C49C5D-D962-E07B-7806-3CB45005C774}"/>
              </a:ext>
            </a:extLst>
          </p:cNvPr>
          <p:cNvSpPr>
            <a:spLocks noGrp="1"/>
          </p:cNvSpPr>
          <p:nvPr>
            <p:ph type="ctrTitle"/>
          </p:nvPr>
        </p:nvSpPr>
        <p:spPr>
          <a:xfrm>
            <a:off x="751560" y="657762"/>
            <a:ext cx="10652561" cy="800098"/>
          </a:xfrm>
        </p:spPr>
        <p:txBody>
          <a:bodyPr/>
          <a:lstStyle/>
          <a:p>
            <a:r>
              <a:rPr lang="nl-BE" sz="3000" b="0" dirty="0" err="1">
                <a:latin typeface="Georgia" panose="02040502050405020303" pitchFamily="18" charset="0"/>
              </a:rPr>
              <a:t>Generative</a:t>
            </a:r>
            <a:r>
              <a:rPr lang="nl-BE" sz="3000" b="0" dirty="0">
                <a:latin typeface="Georgia" panose="02040502050405020303" pitchFamily="18" charset="0"/>
              </a:rPr>
              <a:t> AI </a:t>
            </a:r>
            <a:r>
              <a:rPr lang="nl-BE" sz="3000" b="0" dirty="0" err="1">
                <a:latin typeface="Georgia" panose="02040502050405020303" pitchFamily="18" charset="0"/>
              </a:rPr>
              <a:t>improves</a:t>
            </a:r>
            <a:r>
              <a:rPr lang="nl-BE" sz="3000" b="0" dirty="0">
                <a:latin typeface="Georgia" panose="02040502050405020303" pitchFamily="18" charset="0"/>
              </a:rPr>
              <a:t> </a:t>
            </a:r>
            <a:r>
              <a:rPr lang="nl-BE" sz="3000" b="0" dirty="0" err="1">
                <a:latin typeface="Georgia" panose="02040502050405020303" pitchFamily="18" charset="0"/>
              </a:rPr>
              <a:t>transcriptions</a:t>
            </a:r>
            <a:r>
              <a:rPr lang="nl-BE" sz="3000" b="0" dirty="0">
                <a:latin typeface="Georgia" panose="02040502050405020303" pitchFamily="18" charset="0"/>
              </a:rPr>
              <a:t> – </a:t>
            </a:r>
            <a:r>
              <a:rPr lang="nl-BE" sz="3000" b="0" dirty="0" err="1">
                <a:latin typeface="Georgia" panose="02040502050405020303" pitchFamily="18" charset="0"/>
              </a:rPr>
              <a:t>not</a:t>
            </a:r>
            <a:r>
              <a:rPr lang="nl-BE" sz="3000" b="0" dirty="0">
                <a:latin typeface="Georgia" panose="02040502050405020303" pitchFamily="18" charset="0"/>
              </a:rPr>
              <a:t> </a:t>
            </a:r>
            <a:r>
              <a:rPr lang="nl-BE" sz="3000" b="0" dirty="0" err="1">
                <a:latin typeface="Georgia" panose="02040502050405020303" pitchFamily="18" charset="0"/>
              </a:rPr>
              <a:t>all</a:t>
            </a:r>
            <a:r>
              <a:rPr lang="nl-BE" sz="3000" b="0" dirty="0">
                <a:latin typeface="Georgia" panose="02040502050405020303" pitchFamily="18" charset="0"/>
              </a:rPr>
              <a:t> </a:t>
            </a:r>
            <a:r>
              <a:rPr lang="nl-BE" sz="3000" b="0" dirty="0" err="1">
                <a:latin typeface="Georgia" panose="02040502050405020303" pitchFamily="18" charset="0"/>
              </a:rPr>
              <a:t>the</a:t>
            </a:r>
            <a:r>
              <a:rPr lang="nl-BE" sz="3000" b="0" dirty="0">
                <a:latin typeface="Georgia" panose="02040502050405020303" pitchFamily="18" charset="0"/>
              </a:rPr>
              <a:t> time</a:t>
            </a:r>
          </a:p>
        </p:txBody>
      </p:sp>
      <p:sp>
        <p:nvSpPr>
          <p:cNvPr id="4" name="top burgundy rule">
            <a:extLst>
              <a:ext uri="{FF2B5EF4-FFF2-40B4-BE49-F238E27FC236}">
                <a16:creationId xmlns:a16="http://schemas.microsoft.com/office/drawing/2014/main" id="{A2069E13-DFA0-8AA8-C760-6F9FF4F80B73}"/>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B0C7E230-0D14-69C5-BECF-DDE1F0A322B9}"/>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AB552A54-8BD9-95A0-50EE-82B7F3BBDD68}"/>
              </a:ext>
            </a:extLst>
          </p:cNvPr>
          <p:cNvSpPr txBox="1"/>
          <p:nvPr/>
        </p:nvSpPr>
        <p:spPr>
          <a:xfrm>
            <a:off x="751559" y="1033133"/>
            <a:ext cx="9435178" cy="369332"/>
          </a:xfrm>
          <a:prstGeom prst="rect">
            <a:avLst/>
          </a:prstGeom>
          <a:noFill/>
        </p:spPr>
        <p:txBody>
          <a:bodyPr wrap="square">
            <a:spAutoFit/>
          </a:bodyPr>
          <a:lstStyle/>
          <a:p>
            <a:r>
              <a:rPr lang="en-US" dirty="0">
                <a:solidFill>
                  <a:srgbClr val="655D56"/>
                </a:solidFill>
                <a:latin typeface="Aptos" panose="020B0004020202020204" pitchFamily="34" charset="0"/>
              </a:rPr>
              <a:t>The post-processing layer is helpful, but it inherits and sometimes amplifies source problems</a:t>
            </a:r>
            <a:r>
              <a:rPr lang="en-US" sz="1800" b="0" i="0" u="none" strike="noStrike" dirty="0">
                <a:solidFill>
                  <a:srgbClr val="655D56"/>
                </a:solidFill>
                <a:effectLst/>
                <a:latin typeface="Aptos" panose="020B0004020202020204" pitchFamily="34" charset="0"/>
              </a:rPr>
              <a:t>. </a:t>
            </a:r>
            <a:endParaRPr lang="nl-BE" dirty="0"/>
          </a:p>
        </p:txBody>
      </p:sp>
      <p:sp>
        <p:nvSpPr>
          <p:cNvPr id="3" name="Text 6">
            <a:extLst>
              <a:ext uri="{FF2B5EF4-FFF2-40B4-BE49-F238E27FC236}">
                <a16:creationId xmlns:a16="http://schemas.microsoft.com/office/drawing/2014/main" id="{81AB1509-8D13-7192-503F-DACFCDB616E6}"/>
              </a:ext>
            </a:extLst>
          </p:cNvPr>
          <p:cNvSpPr/>
          <p:nvPr/>
        </p:nvSpPr>
        <p:spPr>
          <a:xfrm>
            <a:off x="977366" y="2444417"/>
            <a:ext cx="2971800" cy="438912"/>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400" dirty="0">
                <a:solidFill>
                  <a:schemeClr val="tx2"/>
                </a:solidFill>
                <a:latin typeface="Georgia" pitchFamily="34" charset="0"/>
                <a:ea typeface="Georgia" pitchFamily="34" charset="-122"/>
                <a:cs typeface="Georgia" pitchFamily="34" charset="-120"/>
              </a:rPr>
              <a:t>50%</a:t>
            </a:r>
            <a:endParaRPr lang="en-US" sz="3400" dirty="0">
              <a:solidFill>
                <a:schemeClr val="tx2"/>
              </a:solidFill>
            </a:endParaRPr>
          </a:p>
        </p:txBody>
      </p:sp>
      <p:sp>
        <p:nvSpPr>
          <p:cNvPr id="7" name="Text 7">
            <a:extLst>
              <a:ext uri="{FF2B5EF4-FFF2-40B4-BE49-F238E27FC236}">
                <a16:creationId xmlns:a16="http://schemas.microsoft.com/office/drawing/2014/main" id="{D4974B95-829A-DFA1-3C8C-3A86C8160E8A}"/>
              </a:ext>
            </a:extLst>
          </p:cNvPr>
          <p:cNvSpPr/>
          <p:nvPr/>
        </p:nvSpPr>
        <p:spPr>
          <a:xfrm>
            <a:off x="977366" y="3102785"/>
            <a:ext cx="2971800" cy="411480"/>
          </a:xfrm>
          <a:prstGeom prst="rect">
            <a:avLst/>
          </a:prstGeom>
          <a:noFill/>
          <a:ln/>
        </p:spPr>
        <p:txBody>
          <a:bodyPr wrap="square" lIns="0" tIns="0" rIns="0" bIns="0"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241B18"/>
                </a:solidFill>
                <a:latin typeface="Aptos" pitchFamily="34" charset="0"/>
                <a:ea typeface="Aptos" pitchFamily="34" charset="-122"/>
                <a:cs typeface="Aptos" pitchFamily="34" charset="-120"/>
              </a:rPr>
              <a:t>of transcriptions </a:t>
            </a:r>
            <a:br>
              <a:rPr lang="en-US" sz="1400" b="1" dirty="0">
                <a:solidFill>
                  <a:srgbClr val="241B18"/>
                </a:solidFill>
                <a:latin typeface="Aptos" pitchFamily="34" charset="0"/>
                <a:ea typeface="Aptos" pitchFamily="34" charset="-122"/>
                <a:cs typeface="Aptos" pitchFamily="34" charset="-120"/>
              </a:rPr>
            </a:br>
            <a:r>
              <a:rPr lang="en-US" sz="1400" b="1" dirty="0">
                <a:solidFill>
                  <a:srgbClr val="241B18"/>
                </a:solidFill>
                <a:latin typeface="Aptos" pitchFamily="34" charset="0"/>
                <a:ea typeface="Aptos" pitchFamily="34" charset="-122"/>
                <a:cs typeface="Aptos" pitchFamily="34" charset="-120"/>
              </a:rPr>
              <a:t>enhanced by 5–10%</a:t>
            </a:r>
            <a:endParaRPr lang="en-US" sz="1400" dirty="0"/>
          </a:p>
        </p:txBody>
      </p:sp>
      <p:sp>
        <p:nvSpPr>
          <p:cNvPr id="8" name="Text 8">
            <a:extLst>
              <a:ext uri="{FF2B5EF4-FFF2-40B4-BE49-F238E27FC236}">
                <a16:creationId xmlns:a16="http://schemas.microsoft.com/office/drawing/2014/main" id="{A0CF2241-48BC-8401-5C54-97F7369B7CA9}"/>
              </a:ext>
            </a:extLst>
          </p:cNvPr>
          <p:cNvSpPr/>
          <p:nvPr/>
        </p:nvSpPr>
        <p:spPr>
          <a:xfrm>
            <a:off x="977366" y="4114880"/>
            <a:ext cx="2743200" cy="438912"/>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400" dirty="0">
                <a:solidFill>
                  <a:schemeClr val="tx2"/>
                </a:solidFill>
                <a:latin typeface="Georgia" pitchFamily="34" charset="0"/>
                <a:ea typeface="Georgia" pitchFamily="34" charset="-122"/>
                <a:cs typeface="Georgia" pitchFamily="34" charset="-120"/>
              </a:rPr>
              <a:t>30%</a:t>
            </a:r>
            <a:endParaRPr lang="en-US" sz="3400" dirty="0">
              <a:solidFill>
                <a:schemeClr val="tx2"/>
              </a:solidFill>
            </a:endParaRPr>
          </a:p>
        </p:txBody>
      </p:sp>
      <p:sp>
        <p:nvSpPr>
          <p:cNvPr id="9" name="Text 9">
            <a:extLst>
              <a:ext uri="{FF2B5EF4-FFF2-40B4-BE49-F238E27FC236}">
                <a16:creationId xmlns:a16="http://schemas.microsoft.com/office/drawing/2014/main" id="{C2748947-EA05-663E-2E76-F6B1BB665523}"/>
              </a:ext>
            </a:extLst>
          </p:cNvPr>
          <p:cNvSpPr/>
          <p:nvPr/>
        </p:nvSpPr>
        <p:spPr>
          <a:xfrm>
            <a:off x="977366" y="4817285"/>
            <a:ext cx="2743200" cy="411480"/>
          </a:xfrm>
          <a:prstGeom prst="rect">
            <a:avLst/>
          </a:prstGeom>
          <a:noFill/>
          <a:ln/>
        </p:spPr>
        <p:txBody>
          <a:bodyPr wrap="square" lIns="0" tIns="0" rIns="0" bIns="0"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241B18"/>
                </a:solidFill>
                <a:latin typeface="Aptos" pitchFamily="34" charset="0"/>
                <a:ea typeface="Aptos" pitchFamily="34" charset="-122"/>
                <a:cs typeface="Aptos" pitchFamily="34" charset="-120"/>
              </a:rPr>
              <a:t>of transcriptions</a:t>
            </a:r>
          </a:p>
          <a:p>
            <a:pPr marL="0" indent="0">
              <a:buNone/>
            </a:pPr>
            <a:r>
              <a:rPr lang="en-US" sz="1400" b="1" dirty="0">
                <a:solidFill>
                  <a:srgbClr val="241B18"/>
                </a:solidFill>
                <a:latin typeface="Aptos" pitchFamily="34" charset="0"/>
                <a:ea typeface="Aptos" pitchFamily="34" charset="-122"/>
                <a:cs typeface="Aptos" pitchFamily="34" charset="-120"/>
              </a:rPr>
              <a:t>enhanced by more than 10%</a:t>
            </a:r>
            <a:endParaRPr lang="en-US" sz="1400" dirty="0"/>
          </a:p>
        </p:txBody>
      </p:sp>
      <p:sp>
        <p:nvSpPr>
          <p:cNvPr id="10" name="thin rule">
            <a:extLst>
              <a:ext uri="{FF2B5EF4-FFF2-40B4-BE49-F238E27FC236}">
                <a16:creationId xmlns:a16="http://schemas.microsoft.com/office/drawing/2014/main" id="{CBF2FC95-FFFA-5EEA-83CE-F289EBDBF211}"/>
              </a:ext>
              <a:ext uri="{C183D7F6-B498-43B3-948B-1728B52AA6E4}">
                <adec:decorative xmlns:adec="http://schemas.microsoft.com/office/drawing/2017/decorative" val="1"/>
              </a:ext>
            </a:extLst>
          </p:cNvPr>
          <p:cNvSpPr/>
          <p:nvPr/>
        </p:nvSpPr>
        <p:spPr>
          <a:xfrm flipV="1">
            <a:off x="3952875" y="1830841"/>
            <a:ext cx="0" cy="4052706"/>
          </a:xfrm>
          <a:prstGeom prst="line">
            <a:avLst/>
          </a:prstGeom>
          <a:noFill/>
          <a:ln w="12700">
            <a:solidFill>
              <a:srgbClr val="F9C62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a:p>
        </p:txBody>
      </p:sp>
      <p:sp>
        <p:nvSpPr>
          <p:cNvPr id="12" name="Tekstvak 11">
            <a:extLst>
              <a:ext uri="{FF2B5EF4-FFF2-40B4-BE49-F238E27FC236}">
                <a16:creationId xmlns:a16="http://schemas.microsoft.com/office/drawing/2014/main" id="{D5C945B1-115E-36AD-DED5-B6B350860521}"/>
              </a:ext>
            </a:extLst>
          </p:cNvPr>
          <p:cNvSpPr txBox="1"/>
          <p:nvPr/>
        </p:nvSpPr>
        <p:spPr>
          <a:xfrm>
            <a:off x="4967287" y="1838792"/>
            <a:ext cx="6096000" cy="877163"/>
          </a:xfrm>
          <a:prstGeom prst="rect">
            <a:avLst/>
          </a:prstGeom>
          <a:noFill/>
        </p:spPr>
        <p:txBody>
          <a:bodyPr wrap="square">
            <a:spAutoFit/>
          </a:bodyPr>
          <a:lstStyle/>
          <a:p>
            <a:pPr marL="0" indent="0" algn="l">
              <a:buNone/>
            </a:pPr>
            <a:r>
              <a:rPr lang="en-US" sz="1700" b="1" dirty="0">
                <a:solidFill>
                  <a:srgbClr val="241B18"/>
                </a:solidFill>
                <a:latin typeface="Aptos" pitchFamily="34" charset="0"/>
                <a:ea typeface="Aptos" pitchFamily="34" charset="-122"/>
                <a:cs typeface="Aptos" pitchFamily="34" charset="-120"/>
              </a:rPr>
              <a:t>Proper names, abbreviations </a:t>
            </a:r>
            <a:r>
              <a:rPr lang="en-US" sz="1700" dirty="0">
                <a:solidFill>
                  <a:srgbClr val="241B18"/>
                </a:solidFill>
                <a:latin typeface="Aptos" pitchFamily="34" charset="0"/>
                <a:ea typeface="Aptos" pitchFamily="34" charset="-122"/>
                <a:cs typeface="Aptos" pitchFamily="34" charset="-120"/>
              </a:rPr>
              <a:t>and local context remain high risk. AI can fix some recognition errors while inventing plausible but wrong alternatives.</a:t>
            </a:r>
          </a:p>
        </p:txBody>
      </p:sp>
      <p:sp>
        <p:nvSpPr>
          <p:cNvPr id="13" name="Text 12">
            <a:extLst>
              <a:ext uri="{FF2B5EF4-FFF2-40B4-BE49-F238E27FC236}">
                <a16:creationId xmlns:a16="http://schemas.microsoft.com/office/drawing/2014/main" id="{3803DEC7-3596-C2B7-3C69-8DF06CAA4EB6}"/>
              </a:ext>
            </a:extLst>
          </p:cNvPr>
          <p:cNvSpPr/>
          <p:nvPr/>
        </p:nvSpPr>
        <p:spPr>
          <a:xfrm>
            <a:off x="7275677" y="6414129"/>
            <a:ext cx="2312670" cy="256827"/>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50" i="1" dirty="0">
                <a:solidFill>
                  <a:srgbClr val="655D56"/>
                </a:solidFill>
                <a:latin typeface="Aptos" pitchFamily="34" charset="0"/>
                <a:ea typeface="Aptos" pitchFamily="34" charset="-122"/>
                <a:cs typeface="Aptos" pitchFamily="34" charset="-120"/>
              </a:rPr>
              <a:t>Abbreviation corrected; names still risky</a:t>
            </a:r>
            <a:endParaRPr lang="en-US" sz="950" dirty="0"/>
          </a:p>
        </p:txBody>
      </p:sp>
      <p:pic>
        <p:nvPicPr>
          <p:cNvPr id="19" name="Afbeelding 18">
            <a:extLst>
              <a:ext uri="{FF2B5EF4-FFF2-40B4-BE49-F238E27FC236}">
                <a16:creationId xmlns:a16="http://schemas.microsoft.com/office/drawing/2014/main" id="{802C7609-9FAC-7E9F-9221-0B5554AB8181}"/>
              </a:ext>
            </a:extLst>
          </p:cNvPr>
          <p:cNvPicPr>
            <a:picLocks noChangeAspect="1"/>
          </p:cNvPicPr>
          <p:nvPr/>
        </p:nvPicPr>
        <p:blipFill>
          <a:blip r:embed="rId3"/>
          <a:stretch>
            <a:fillRect/>
          </a:stretch>
        </p:blipFill>
        <p:spPr>
          <a:xfrm>
            <a:off x="10091975" y="4695540"/>
            <a:ext cx="2048161" cy="2038635"/>
          </a:xfrm>
          <a:prstGeom prst="rect">
            <a:avLst/>
          </a:prstGeom>
        </p:spPr>
      </p:pic>
      <p:pic>
        <p:nvPicPr>
          <p:cNvPr id="15" name="Afbeelding 14">
            <a:extLst>
              <a:ext uri="{FF2B5EF4-FFF2-40B4-BE49-F238E27FC236}">
                <a16:creationId xmlns:a16="http://schemas.microsoft.com/office/drawing/2014/main" id="{BDE21AE3-B895-2223-955A-B340F490A2B2}"/>
              </a:ext>
            </a:extLst>
          </p:cNvPr>
          <p:cNvPicPr>
            <a:picLocks noChangeAspect="1"/>
          </p:cNvPicPr>
          <p:nvPr/>
        </p:nvPicPr>
        <p:blipFill>
          <a:blip r:embed="rId4"/>
          <a:stretch>
            <a:fillRect/>
          </a:stretch>
        </p:blipFill>
        <p:spPr>
          <a:xfrm>
            <a:off x="4536126" y="2769029"/>
            <a:ext cx="6958321" cy="3599131"/>
          </a:xfrm>
          <a:prstGeom prst="rect">
            <a:avLst/>
          </a:prstGeom>
        </p:spPr>
      </p:pic>
    </p:spTree>
    <p:extLst>
      <p:ext uri="{BB962C8B-B14F-4D97-AF65-F5344CB8AC3E}">
        <p14:creationId xmlns:p14="http://schemas.microsoft.com/office/powerpoint/2010/main" val="3132399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DC366-054D-0BFB-93ED-AA64E567A257}"/>
            </a:ext>
          </a:extLst>
        </p:cNvPr>
        <p:cNvGrpSpPr/>
        <p:nvPr/>
      </p:nvGrpSpPr>
      <p:grpSpPr>
        <a:xfrm>
          <a:off x="0" y="0"/>
          <a:ext cx="0" cy="0"/>
          <a:chOff x="0" y="0"/>
          <a:chExt cx="0" cy="0"/>
        </a:xfrm>
      </p:grpSpPr>
      <p:sp>
        <p:nvSpPr>
          <p:cNvPr id="4" name="top burgundy rule">
            <a:extLst>
              <a:ext uri="{FF2B5EF4-FFF2-40B4-BE49-F238E27FC236}">
                <a16:creationId xmlns:a16="http://schemas.microsoft.com/office/drawing/2014/main" id="{FD30E1CF-5E43-B82E-3E4D-8B5B10CD0FEC}"/>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6F07F254-CF1C-AD86-B75F-AD4D3DEE8B40}"/>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8" name="Text 4">
            <a:extLst>
              <a:ext uri="{FF2B5EF4-FFF2-40B4-BE49-F238E27FC236}">
                <a16:creationId xmlns:a16="http://schemas.microsoft.com/office/drawing/2014/main" id="{4F49299E-DD21-D3F9-2132-847A39565FFE}"/>
              </a:ext>
            </a:extLst>
          </p:cNvPr>
          <p:cNvSpPr/>
          <p:nvPr/>
        </p:nvSpPr>
        <p:spPr>
          <a:xfrm>
            <a:off x="795926" y="649224"/>
            <a:ext cx="10789920" cy="502920"/>
          </a:xfrm>
          <a:prstGeom prst="rect">
            <a:avLst/>
          </a:prstGeom>
          <a:noFill/>
          <a:ln/>
        </p:spPr>
        <p:txBody>
          <a:bodyPr wrap="square" lIns="0" tIns="0" rIns="0" bIns="0"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000" dirty="0">
                <a:solidFill>
                  <a:srgbClr val="241B18"/>
                </a:solidFill>
                <a:latin typeface="Georgia" pitchFamily="34" charset="0"/>
                <a:ea typeface="Georgia" pitchFamily="34" charset="-122"/>
                <a:cs typeface="Georgia" pitchFamily="34" charset="-120"/>
              </a:rPr>
              <a:t>Even a correct transcription can lose meaning in conversion</a:t>
            </a:r>
            <a:endParaRPr lang="en-US" sz="3000" dirty="0"/>
          </a:p>
        </p:txBody>
      </p:sp>
      <p:sp>
        <p:nvSpPr>
          <p:cNvPr id="9" name="Text 5">
            <a:extLst>
              <a:ext uri="{FF2B5EF4-FFF2-40B4-BE49-F238E27FC236}">
                <a16:creationId xmlns:a16="http://schemas.microsoft.com/office/drawing/2014/main" id="{B1C1B736-2CBD-6DC1-A619-2DA3833541E5}"/>
              </a:ext>
            </a:extLst>
          </p:cNvPr>
          <p:cNvSpPr/>
          <p:nvPr/>
        </p:nvSpPr>
        <p:spPr>
          <a:xfrm>
            <a:off x="814214" y="1034034"/>
            <a:ext cx="9875520" cy="310896"/>
          </a:xfrm>
          <a:prstGeom prst="rect">
            <a:avLst/>
          </a:prstGeom>
          <a:noFill/>
          <a:ln/>
        </p:spPr>
        <p:txBody>
          <a:bodyPr wrap="square" lIns="0" tIns="0" rIns="0" bIns="0"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50" dirty="0">
                <a:solidFill>
                  <a:srgbClr val="655D56"/>
                </a:solidFill>
                <a:latin typeface="Aptos" pitchFamily="34" charset="0"/>
                <a:ea typeface="Aptos" pitchFamily="34" charset="-122"/>
                <a:cs typeface="Aptos" pitchFamily="34" charset="-120"/>
              </a:rPr>
              <a:t>The generative layer may normalise wording, over-translate local usage or alter nuance.</a:t>
            </a:r>
            <a:endParaRPr lang="en-US" sz="1450" dirty="0"/>
          </a:p>
        </p:txBody>
      </p:sp>
      <p:sp>
        <p:nvSpPr>
          <p:cNvPr id="16" name="Text 9">
            <a:extLst>
              <a:ext uri="{FF2B5EF4-FFF2-40B4-BE49-F238E27FC236}">
                <a16:creationId xmlns:a16="http://schemas.microsoft.com/office/drawing/2014/main" id="{48FEEE4A-DCB1-E5F3-471E-40854CFC7EF7}"/>
              </a:ext>
            </a:extLst>
          </p:cNvPr>
          <p:cNvSpPr/>
          <p:nvPr/>
        </p:nvSpPr>
        <p:spPr>
          <a:xfrm>
            <a:off x="6697655" y="2499068"/>
            <a:ext cx="320040" cy="274320"/>
          </a:xfrm>
          <a:prstGeom prst="rect">
            <a:avLst/>
          </a:prstGeom>
          <a:noFill/>
          <a:ln/>
        </p:spPr>
        <p:txBody>
          <a:bodyPr wrap="square" lIns="254" tIns="254" rIns="254" bIns="254" rtlCol="0" anchor="t">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000" b="1" dirty="0">
                <a:solidFill>
                  <a:schemeClr val="tx2"/>
                </a:solidFill>
                <a:latin typeface="Georgia" pitchFamily="34" charset="0"/>
                <a:ea typeface="Georgia" pitchFamily="34" charset="-122"/>
                <a:cs typeface="Georgia" pitchFamily="34" charset="-120"/>
              </a:rPr>
              <a:t>1</a:t>
            </a:r>
            <a:endParaRPr lang="en-US" sz="2000" dirty="0">
              <a:solidFill>
                <a:schemeClr val="tx2"/>
              </a:solidFill>
            </a:endParaRPr>
          </a:p>
        </p:txBody>
      </p:sp>
      <p:sp>
        <p:nvSpPr>
          <p:cNvPr id="17" name="Text 10">
            <a:extLst>
              <a:ext uri="{FF2B5EF4-FFF2-40B4-BE49-F238E27FC236}">
                <a16:creationId xmlns:a16="http://schemas.microsoft.com/office/drawing/2014/main" id="{C014BE14-6845-1CA2-22FA-73025ECFF343}"/>
              </a:ext>
            </a:extLst>
          </p:cNvPr>
          <p:cNvSpPr/>
          <p:nvPr/>
        </p:nvSpPr>
        <p:spPr>
          <a:xfrm>
            <a:off x="7109135" y="2499068"/>
            <a:ext cx="4583430" cy="256032"/>
          </a:xfrm>
          <a:prstGeom prst="rect">
            <a:avLst/>
          </a:prstGeom>
          <a:noFill/>
          <a:ln/>
        </p:spPr>
        <p:txBody>
          <a:bodyPr wrap="square" lIns="508" tIns="508" rIns="508" bIns="508" rtlCol="0" anchor="t">
            <a:normAutofit fontScale="925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Belgian Dutch vs. Dutch used in the Netherlands</a:t>
            </a:r>
            <a:endParaRPr lang="en-US" sz="1700" dirty="0"/>
          </a:p>
        </p:txBody>
      </p:sp>
      <p:sp>
        <p:nvSpPr>
          <p:cNvPr id="18" name="Text 11">
            <a:extLst>
              <a:ext uri="{FF2B5EF4-FFF2-40B4-BE49-F238E27FC236}">
                <a16:creationId xmlns:a16="http://schemas.microsoft.com/office/drawing/2014/main" id="{9E1A3975-539C-79F0-92AC-A0D05BFEDE44}"/>
              </a:ext>
            </a:extLst>
          </p:cNvPr>
          <p:cNvSpPr/>
          <p:nvPr/>
        </p:nvSpPr>
        <p:spPr>
          <a:xfrm>
            <a:off x="7109135" y="2828252"/>
            <a:ext cx="4411980" cy="384048"/>
          </a:xfrm>
          <a:prstGeom prst="rect">
            <a:avLst/>
          </a:prstGeom>
          <a:noFill/>
          <a:ln/>
        </p:spPr>
        <p:txBody>
          <a:bodyPr wrap="square" lIns="508" tIns="508" rIns="508" bIns="508" rtlCol="0" anchor="t">
            <a:normAutofit fontScale="92500" lnSpcReduction="2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Words or phrases that belong to standard Belgian Dutch can be replaced by standard Dutch from the Netherlands.</a:t>
            </a:r>
            <a:endParaRPr lang="en-US" sz="1500" dirty="0"/>
          </a:p>
        </p:txBody>
      </p:sp>
      <p:sp>
        <p:nvSpPr>
          <p:cNvPr id="19" name="Text 12">
            <a:extLst>
              <a:ext uri="{FF2B5EF4-FFF2-40B4-BE49-F238E27FC236}">
                <a16:creationId xmlns:a16="http://schemas.microsoft.com/office/drawing/2014/main" id="{00696893-2162-BC6E-F6C9-72898141B283}"/>
              </a:ext>
            </a:extLst>
          </p:cNvPr>
          <p:cNvSpPr/>
          <p:nvPr/>
        </p:nvSpPr>
        <p:spPr>
          <a:xfrm>
            <a:off x="6697655" y="3395180"/>
            <a:ext cx="320040" cy="274320"/>
          </a:xfrm>
          <a:prstGeom prst="rect">
            <a:avLst/>
          </a:prstGeom>
          <a:noFill/>
          <a:ln/>
        </p:spPr>
        <p:txBody>
          <a:bodyPr wrap="square" lIns="254" tIns="254" rIns="254" bIns="254" rtlCol="0" anchor="t">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000" b="1" dirty="0">
                <a:solidFill>
                  <a:schemeClr val="tx2"/>
                </a:solidFill>
                <a:latin typeface="Georgia" pitchFamily="34" charset="0"/>
                <a:ea typeface="Georgia" pitchFamily="34" charset="-122"/>
                <a:cs typeface="Georgia" pitchFamily="34" charset="-120"/>
              </a:rPr>
              <a:t>2</a:t>
            </a:r>
            <a:endParaRPr lang="en-US" sz="2000" dirty="0">
              <a:solidFill>
                <a:schemeClr val="tx2"/>
              </a:solidFill>
            </a:endParaRPr>
          </a:p>
        </p:txBody>
      </p:sp>
      <p:sp>
        <p:nvSpPr>
          <p:cNvPr id="20" name="Text 13">
            <a:extLst>
              <a:ext uri="{FF2B5EF4-FFF2-40B4-BE49-F238E27FC236}">
                <a16:creationId xmlns:a16="http://schemas.microsoft.com/office/drawing/2014/main" id="{787B5337-09CB-A90D-81B5-8A0317F0F908}"/>
              </a:ext>
            </a:extLst>
          </p:cNvPr>
          <p:cNvSpPr/>
          <p:nvPr/>
        </p:nvSpPr>
        <p:spPr>
          <a:xfrm>
            <a:off x="7109135" y="3395180"/>
            <a:ext cx="3749040" cy="256032"/>
          </a:xfrm>
          <a:prstGeom prst="rect">
            <a:avLst/>
          </a:prstGeom>
          <a:noFill/>
          <a:ln/>
        </p:spPr>
        <p:txBody>
          <a:bodyPr wrap="square" lIns="508" tIns="508" rIns="508" bIns="508"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Slang &amp; English phrases</a:t>
            </a:r>
            <a:endParaRPr lang="en-US" sz="1700" dirty="0"/>
          </a:p>
        </p:txBody>
      </p:sp>
      <p:sp>
        <p:nvSpPr>
          <p:cNvPr id="21" name="Text 14">
            <a:extLst>
              <a:ext uri="{FF2B5EF4-FFF2-40B4-BE49-F238E27FC236}">
                <a16:creationId xmlns:a16="http://schemas.microsoft.com/office/drawing/2014/main" id="{D87D5911-C0A5-A06F-A7D1-372FEFB2B57F}"/>
              </a:ext>
            </a:extLst>
          </p:cNvPr>
          <p:cNvSpPr/>
          <p:nvPr/>
        </p:nvSpPr>
        <p:spPr>
          <a:xfrm>
            <a:off x="7109135" y="3724364"/>
            <a:ext cx="3794760" cy="384048"/>
          </a:xfrm>
          <a:prstGeom prst="rect">
            <a:avLst/>
          </a:prstGeom>
          <a:noFill/>
          <a:ln/>
        </p:spPr>
        <p:txBody>
          <a:bodyPr wrap="square" lIns="508" tIns="508" rIns="508" bIns="508" rtlCol="0" anchor="t">
            <a:normAutofit fontScale="92500" lnSpcReduction="2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Informal wording may be softened or translated away.</a:t>
            </a:r>
            <a:endParaRPr lang="en-US" sz="1500" dirty="0"/>
          </a:p>
        </p:txBody>
      </p:sp>
      <p:sp>
        <p:nvSpPr>
          <p:cNvPr id="22" name="Text 15">
            <a:extLst>
              <a:ext uri="{FF2B5EF4-FFF2-40B4-BE49-F238E27FC236}">
                <a16:creationId xmlns:a16="http://schemas.microsoft.com/office/drawing/2014/main" id="{32A93A0C-CF67-61B7-043E-A0CEB0009DB6}"/>
              </a:ext>
            </a:extLst>
          </p:cNvPr>
          <p:cNvSpPr/>
          <p:nvPr/>
        </p:nvSpPr>
        <p:spPr>
          <a:xfrm>
            <a:off x="6697655" y="4291292"/>
            <a:ext cx="320040" cy="274320"/>
          </a:xfrm>
          <a:prstGeom prst="rect">
            <a:avLst/>
          </a:prstGeom>
          <a:noFill/>
          <a:ln/>
        </p:spPr>
        <p:txBody>
          <a:bodyPr wrap="square" lIns="254" tIns="254" rIns="254" bIns="254" rtlCol="0" anchor="t">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000" b="1" dirty="0">
                <a:solidFill>
                  <a:schemeClr val="tx2"/>
                </a:solidFill>
                <a:latin typeface="Georgia" pitchFamily="34" charset="0"/>
                <a:ea typeface="Georgia" pitchFamily="34" charset="-122"/>
                <a:cs typeface="Georgia" pitchFamily="34" charset="-120"/>
              </a:rPr>
              <a:t>3</a:t>
            </a:r>
            <a:endParaRPr lang="en-US" sz="2000" dirty="0">
              <a:solidFill>
                <a:schemeClr val="tx2"/>
              </a:solidFill>
            </a:endParaRPr>
          </a:p>
        </p:txBody>
      </p:sp>
      <p:sp>
        <p:nvSpPr>
          <p:cNvPr id="23" name="Text 16">
            <a:extLst>
              <a:ext uri="{FF2B5EF4-FFF2-40B4-BE49-F238E27FC236}">
                <a16:creationId xmlns:a16="http://schemas.microsoft.com/office/drawing/2014/main" id="{9165B895-6AF3-009A-27F1-55685D2A2935}"/>
              </a:ext>
            </a:extLst>
          </p:cNvPr>
          <p:cNvSpPr/>
          <p:nvPr/>
        </p:nvSpPr>
        <p:spPr>
          <a:xfrm>
            <a:off x="7109135" y="4291292"/>
            <a:ext cx="3749040" cy="256032"/>
          </a:xfrm>
          <a:prstGeom prst="rect">
            <a:avLst/>
          </a:prstGeom>
          <a:noFill/>
          <a:ln/>
        </p:spPr>
        <p:txBody>
          <a:bodyPr wrap="square" lIns="508" tIns="508" rIns="508" bIns="508"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Filters &amp; refusals</a:t>
            </a:r>
            <a:endParaRPr lang="en-US" sz="1700" dirty="0"/>
          </a:p>
        </p:txBody>
      </p:sp>
      <p:sp>
        <p:nvSpPr>
          <p:cNvPr id="24" name="Text 17">
            <a:extLst>
              <a:ext uri="{FF2B5EF4-FFF2-40B4-BE49-F238E27FC236}">
                <a16:creationId xmlns:a16="http://schemas.microsoft.com/office/drawing/2014/main" id="{8504E639-8929-726A-D70F-C9800577CB21}"/>
              </a:ext>
            </a:extLst>
          </p:cNvPr>
          <p:cNvSpPr/>
          <p:nvPr/>
        </p:nvSpPr>
        <p:spPr>
          <a:xfrm>
            <a:off x="7109135" y="4620476"/>
            <a:ext cx="3794760" cy="384048"/>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400" dirty="0">
                <a:solidFill>
                  <a:srgbClr val="241B18"/>
                </a:solidFill>
                <a:latin typeface="Aptos" pitchFamily="34" charset="0"/>
                <a:ea typeface="Aptos" pitchFamily="34" charset="-122"/>
                <a:cs typeface="Aptos" pitchFamily="34" charset="-120"/>
              </a:rPr>
              <a:t>A fragment can be treated as inappropriate.</a:t>
            </a:r>
            <a:endParaRPr lang="en-US" sz="1400" dirty="0"/>
          </a:p>
        </p:txBody>
      </p:sp>
      <p:pic>
        <p:nvPicPr>
          <p:cNvPr id="3" name="Afbeelding 2">
            <a:extLst>
              <a:ext uri="{FF2B5EF4-FFF2-40B4-BE49-F238E27FC236}">
                <a16:creationId xmlns:a16="http://schemas.microsoft.com/office/drawing/2014/main" id="{452E7B06-074F-2B6F-CCF7-2A84EB982025}"/>
              </a:ext>
            </a:extLst>
          </p:cNvPr>
          <p:cNvPicPr>
            <a:picLocks noChangeAspect="1"/>
          </p:cNvPicPr>
          <p:nvPr/>
        </p:nvPicPr>
        <p:blipFill>
          <a:blip r:embed="rId3"/>
          <a:stretch>
            <a:fillRect/>
          </a:stretch>
        </p:blipFill>
        <p:spPr>
          <a:xfrm>
            <a:off x="142875" y="2549266"/>
            <a:ext cx="6095999" cy="958233"/>
          </a:xfrm>
          <a:prstGeom prst="rect">
            <a:avLst/>
          </a:prstGeom>
        </p:spPr>
      </p:pic>
      <p:pic>
        <p:nvPicPr>
          <p:cNvPr id="7" name="Afbeelding 6">
            <a:extLst>
              <a:ext uri="{FF2B5EF4-FFF2-40B4-BE49-F238E27FC236}">
                <a16:creationId xmlns:a16="http://schemas.microsoft.com/office/drawing/2014/main" id="{A60525EA-FD4E-EE65-CC2C-97F3DCE6C482}"/>
              </a:ext>
            </a:extLst>
          </p:cNvPr>
          <p:cNvPicPr>
            <a:picLocks noChangeAspect="1"/>
          </p:cNvPicPr>
          <p:nvPr/>
        </p:nvPicPr>
        <p:blipFill>
          <a:blip r:embed="rId4"/>
          <a:stretch>
            <a:fillRect/>
          </a:stretch>
        </p:blipFill>
        <p:spPr>
          <a:xfrm>
            <a:off x="142875" y="3835173"/>
            <a:ext cx="6095999" cy="719572"/>
          </a:xfrm>
          <a:prstGeom prst="rect">
            <a:avLst/>
          </a:prstGeom>
        </p:spPr>
      </p:pic>
    </p:spTree>
    <p:extLst>
      <p:ext uri="{BB962C8B-B14F-4D97-AF65-F5344CB8AC3E}">
        <p14:creationId xmlns:p14="http://schemas.microsoft.com/office/powerpoint/2010/main" val="989609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6C116-12F8-FCB0-2ECA-5B22E60999B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BD596C9-2FE9-CE34-B5A5-E9F9A7F01F6B}"/>
              </a:ext>
            </a:extLst>
          </p:cNvPr>
          <p:cNvSpPr>
            <a:spLocks noGrp="1"/>
          </p:cNvSpPr>
          <p:nvPr>
            <p:ph type="ctrTitle"/>
          </p:nvPr>
        </p:nvSpPr>
        <p:spPr>
          <a:xfrm>
            <a:off x="751560" y="657762"/>
            <a:ext cx="10652561" cy="800098"/>
          </a:xfrm>
        </p:spPr>
        <p:txBody>
          <a:bodyPr/>
          <a:lstStyle/>
          <a:p>
            <a:r>
              <a:rPr lang="en-US" sz="3000" b="0" dirty="0">
                <a:solidFill>
                  <a:srgbClr val="241B18"/>
                </a:solidFill>
                <a:latin typeface="Georgia" pitchFamily="34" charset="0"/>
                <a:ea typeface="Georgia" pitchFamily="34" charset="-122"/>
                <a:cs typeface="Georgia" pitchFamily="34" charset="-120"/>
              </a:rPr>
              <a:t>Fluent AI text can make errors harder to hear</a:t>
            </a:r>
            <a:endParaRPr lang="en-US" sz="3000" b="0" dirty="0"/>
          </a:p>
        </p:txBody>
      </p:sp>
      <p:sp>
        <p:nvSpPr>
          <p:cNvPr id="4" name="top burgundy rule">
            <a:extLst>
              <a:ext uri="{FF2B5EF4-FFF2-40B4-BE49-F238E27FC236}">
                <a16:creationId xmlns:a16="http://schemas.microsoft.com/office/drawing/2014/main" id="{40BD138E-C77C-1A5B-997F-92A70DA02F42}"/>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4542DF03-DE6D-F862-A480-8B0035008F40}"/>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DE9DFA2C-6F9B-1AB3-CE12-250DFD08E6FA}"/>
              </a:ext>
            </a:extLst>
          </p:cNvPr>
          <p:cNvSpPr txBox="1"/>
          <p:nvPr/>
        </p:nvSpPr>
        <p:spPr>
          <a:xfrm>
            <a:off x="751559" y="1033133"/>
            <a:ext cx="9048049" cy="369332"/>
          </a:xfrm>
          <a:prstGeom prst="rect">
            <a:avLst/>
          </a:prstGeom>
          <a:noFill/>
        </p:spPr>
        <p:txBody>
          <a:bodyPr wrap="square">
            <a:spAutoFit/>
          </a:bodyPr>
          <a:lstStyle/>
          <a:p>
            <a:r>
              <a:rPr lang="en-US" dirty="0">
                <a:solidFill>
                  <a:srgbClr val="655D56"/>
                </a:solidFill>
                <a:latin typeface="Aptos" pitchFamily="34" charset="0"/>
                <a:ea typeface="Aptos" pitchFamily="34" charset="-122"/>
                <a:cs typeface="Aptos" pitchFamily="34" charset="-120"/>
              </a:rPr>
              <a:t>Reporters may hear what is written, especially when the generated prose sounds polished.</a:t>
            </a:r>
            <a:r>
              <a:rPr lang="en-US" sz="1800" b="0" i="0" u="none" strike="noStrike" dirty="0">
                <a:solidFill>
                  <a:srgbClr val="655D56"/>
                </a:solidFill>
                <a:effectLst/>
                <a:latin typeface="Aptos" panose="020B0004020202020204" pitchFamily="34" charset="0"/>
              </a:rPr>
              <a:t> </a:t>
            </a:r>
            <a:endParaRPr lang="nl-BE" dirty="0"/>
          </a:p>
        </p:txBody>
      </p:sp>
      <p:sp>
        <p:nvSpPr>
          <p:cNvPr id="46" name="Text 6">
            <a:extLst>
              <a:ext uri="{FF2B5EF4-FFF2-40B4-BE49-F238E27FC236}">
                <a16:creationId xmlns:a16="http://schemas.microsoft.com/office/drawing/2014/main" id="{BE54058B-4759-72C0-D210-65E965F6BEE3}"/>
              </a:ext>
            </a:extLst>
          </p:cNvPr>
          <p:cNvSpPr/>
          <p:nvPr/>
        </p:nvSpPr>
        <p:spPr>
          <a:xfrm>
            <a:off x="774192" y="3072003"/>
            <a:ext cx="3226308" cy="411480"/>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600" dirty="0">
                <a:solidFill>
                  <a:schemeClr val="tx2"/>
                </a:solidFill>
                <a:latin typeface="Georgia" pitchFamily="34" charset="0"/>
                <a:ea typeface="Georgia" pitchFamily="34" charset="-122"/>
                <a:cs typeface="Georgia" pitchFamily="34" charset="-120"/>
              </a:rPr>
              <a:t>The AI trust paradox</a:t>
            </a:r>
            <a:endParaRPr lang="en-US" sz="2600" dirty="0">
              <a:solidFill>
                <a:schemeClr val="tx2"/>
              </a:solidFill>
            </a:endParaRPr>
          </a:p>
        </p:txBody>
      </p:sp>
      <p:sp>
        <p:nvSpPr>
          <p:cNvPr id="48" name="Text 7">
            <a:extLst>
              <a:ext uri="{FF2B5EF4-FFF2-40B4-BE49-F238E27FC236}">
                <a16:creationId xmlns:a16="http://schemas.microsoft.com/office/drawing/2014/main" id="{B53F207A-A92F-2708-554A-1893A7F4A284}"/>
              </a:ext>
            </a:extLst>
          </p:cNvPr>
          <p:cNvSpPr/>
          <p:nvPr/>
        </p:nvSpPr>
        <p:spPr>
          <a:xfrm>
            <a:off x="810768" y="3584067"/>
            <a:ext cx="3113532" cy="660506"/>
          </a:xfrm>
          <a:prstGeom prst="rect">
            <a:avLst/>
          </a:prstGeom>
          <a:noFill/>
          <a:ln/>
        </p:spPr>
        <p:txBody>
          <a:bodyPr wrap="square" lIns="508" tIns="508" rIns="508" bIns="508" rtlCol="0" anchor="t">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dirty="0">
                <a:solidFill>
                  <a:srgbClr val="241B18"/>
                </a:solidFill>
                <a:latin typeface="Aptos" pitchFamily="34" charset="0"/>
                <a:ea typeface="Aptos" pitchFamily="34" charset="-122"/>
                <a:cs typeface="Aptos" pitchFamily="34" charset="-120"/>
              </a:rPr>
              <a:t>As models imitate human-like language more effectively, users can over-trust their outputs. </a:t>
            </a:r>
            <a:endParaRPr lang="en-US" sz="1700" dirty="0"/>
          </a:p>
        </p:txBody>
      </p:sp>
    </p:spTree>
    <p:extLst>
      <p:ext uri="{BB962C8B-B14F-4D97-AF65-F5344CB8AC3E}">
        <p14:creationId xmlns:p14="http://schemas.microsoft.com/office/powerpoint/2010/main" val="573730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81A65-968D-3699-F620-4035A277B49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326F0DA-CBDC-DE60-DE37-74DBD0A1AB19}"/>
              </a:ext>
            </a:extLst>
          </p:cNvPr>
          <p:cNvSpPr>
            <a:spLocks noGrp="1"/>
          </p:cNvSpPr>
          <p:nvPr>
            <p:ph type="ctrTitle"/>
          </p:nvPr>
        </p:nvSpPr>
        <p:spPr>
          <a:xfrm>
            <a:off x="751560" y="657762"/>
            <a:ext cx="10652561" cy="800098"/>
          </a:xfrm>
        </p:spPr>
        <p:txBody>
          <a:bodyPr/>
          <a:lstStyle/>
          <a:p>
            <a:r>
              <a:rPr lang="en-US" sz="3000" b="0" dirty="0">
                <a:solidFill>
                  <a:srgbClr val="241B18"/>
                </a:solidFill>
                <a:latin typeface="Georgia" pitchFamily="34" charset="0"/>
                <a:ea typeface="Georgia" pitchFamily="34" charset="-122"/>
                <a:cs typeface="Georgia" pitchFamily="34" charset="-120"/>
              </a:rPr>
              <a:t>Fluent AI text can make errors harder to hear</a:t>
            </a:r>
            <a:endParaRPr lang="en-US" sz="3000" b="0" dirty="0"/>
          </a:p>
        </p:txBody>
      </p:sp>
      <p:sp>
        <p:nvSpPr>
          <p:cNvPr id="4" name="top burgundy rule">
            <a:extLst>
              <a:ext uri="{FF2B5EF4-FFF2-40B4-BE49-F238E27FC236}">
                <a16:creationId xmlns:a16="http://schemas.microsoft.com/office/drawing/2014/main" id="{9689CA4F-44A3-B664-3355-4655D9EA31E2}"/>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4F419374-15EC-3C82-45B1-E8C2D2B86E83}"/>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B3E02EB6-C395-640F-4BDD-0AF53E54089F}"/>
              </a:ext>
            </a:extLst>
          </p:cNvPr>
          <p:cNvSpPr txBox="1"/>
          <p:nvPr/>
        </p:nvSpPr>
        <p:spPr>
          <a:xfrm>
            <a:off x="751559" y="1033133"/>
            <a:ext cx="9048049" cy="369332"/>
          </a:xfrm>
          <a:prstGeom prst="rect">
            <a:avLst/>
          </a:prstGeom>
          <a:noFill/>
        </p:spPr>
        <p:txBody>
          <a:bodyPr wrap="square">
            <a:spAutoFit/>
          </a:bodyPr>
          <a:lstStyle/>
          <a:p>
            <a:r>
              <a:rPr lang="en-US" dirty="0">
                <a:solidFill>
                  <a:srgbClr val="655D56"/>
                </a:solidFill>
                <a:latin typeface="Aptos" pitchFamily="34" charset="0"/>
                <a:ea typeface="Aptos" pitchFamily="34" charset="-122"/>
                <a:cs typeface="Aptos" pitchFamily="34" charset="-120"/>
              </a:rPr>
              <a:t>Reporters may hear what is written, especially when the generated prose sounds polished.</a:t>
            </a:r>
            <a:r>
              <a:rPr lang="en-US" sz="1800" b="0" i="0" u="none" strike="noStrike" dirty="0">
                <a:solidFill>
                  <a:srgbClr val="655D56"/>
                </a:solidFill>
                <a:effectLst/>
                <a:latin typeface="Aptos" panose="020B0004020202020204" pitchFamily="34" charset="0"/>
              </a:rPr>
              <a:t> </a:t>
            </a:r>
            <a:endParaRPr lang="nl-BE" dirty="0"/>
          </a:p>
        </p:txBody>
      </p:sp>
      <p:sp>
        <p:nvSpPr>
          <p:cNvPr id="46" name="Text 6">
            <a:extLst>
              <a:ext uri="{FF2B5EF4-FFF2-40B4-BE49-F238E27FC236}">
                <a16:creationId xmlns:a16="http://schemas.microsoft.com/office/drawing/2014/main" id="{CD2D783B-ED18-E9F3-162E-E455630DD397}"/>
              </a:ext>
            </a:extLst>
          </p:cNvPr>
          <p:cNvSpPr/>
          <p:nvPr/>
        </p:nvSpPr>
        <p:spPr>
          <a:xfrm>
            <a:off x="774192" y="3072003"/>
            <a:ext cx="3226308" cy="411480"/>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600" dirty="0">
                <a:solidFill>
                  <a:schemeClr val="tx2"/>
                </a:solidFill>
                <a:latin typeface="Georgia" pitchFamily="34" charset="0"/>
                <a:ea typeface="Georgia" pitchFamily="34" charset="-122"/>
                <a:cs typeface="Georgia" pitchFamily="34" charset="-120"/>
              </a:rPr>
              <a:t>The AI trust paradox</a:t>
            </a:r>
            <a:endParaRPr lang="en-US" sz="2600" dirty="0">
              <a:solidFill>
                <a:schemeClr val="tx2"/>
              </a:solidFill>
            </a:endParaRPr>
          </a:p>
        </p:txBody>
      </p:sp>
      <p:sp>
        <p:nvSpPr>
          <p:cNvPr id="48" name="Text 7">
            <a:extLst>
              <a:ext uri="{FF2B5EF4-FFF2-40B4-BE49-F238E27FC236}">
                <a16:creationId xmlns:a16="http://schemas.microsoft.com/office/drawing/2014/main" id="{1F6923BB-48C0-3DAE-C9A2-B215034896DE}"/>
              </a:ext>
            </a:extLst>
          </p:cNvPr>
          <p:cNvSpPr/>
          <p:nvPr/>
        </p:nvSpPr>
        <p:spPr>
          <a:xfrm>
            <a:off x="810768" y="3584067"/>
            <a:ext cx="3113532" cy="660506"/>
          </a:xfrm>
          <a:prstGeom prst="rect">
            <a:avLst/>
          </a:prstGeom>
          <a:noFill/>
          <a:ln/>
        </p:spPr>
        <p:txBody>
          <a:bodyPr wrap="square" lIns="508" tIns="508" rIns="508" bIns="508" rtlCol="0" anchor="t">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dirty="0">
                <a:solidFill>
                  <a:srgbClr val="241B18"/>
                </a:solidFill>
                <a:latin typeface="Aptos" pitchFamily="34" charset="0"/>
                <a:ea typeface="Aptos" pitchFamily="34" charset="-122"/>
                <a:cs typeface="Aptos" pitchFamily="34" charset="-120"/>
              </a:rPr>
              <a:t>As models imitate human-like language more effectively, users can over-trust their outputs. </a:t>
            </a:r>
            <a:endParaRPr lang="en-US" sz="1700" dirty="0"/>
          </a:p>
        </p:txBody>
      </p:sp>
      <p:sp>
        <p:nvSpPr>
          <p:cNvPr id="52" name="Text 8">
            <a:extLst>
              <a:ext uri="{FF2B5EF4-FFF2-40B4-BE49-F238E27FC236}">
                <a16:creationId xmlns:a16="http://schemas.microsoft.com/office/drawing/2014/main" id="{2B89382A-4C04-DE65-3F5E-618279DF2338}"/>
              </a:ext>
            </a:extLst>
          </p:cNvPr>
          <p:cNvSpPr/>
          <p:nvPr/>
        </p:nvSpPr>
        <p:spPr>
          <a:xfrm>
            <a:off x="7150185" y="3715428"/>
            <a:ext cx="2880360" cy="22860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950" i="1" dirty="0">
                <a:solidFill>
                  <a:srgbClr val="655D56"/>
                </a:solidFill>
                <a:latin typeface="Aptos" pitchFamily="34" charset="0"/>
                <a:ea typeface="Aptos" pitchFamily="34" charset="-122"/>
                <a:cs typeface="Aptos" pitchFamily="34" charset="-120"/>
              </a:rPr>
              <a:t>Role title copied incorrectly</a:t>
            </a:r>
            <a:endParaRPr lang="en-US" sz="950" dirty="0"/>
          </a:p>
        </p:txBody>
      </p:sp>
      <p:sp>
        <p:nvSpPr>
          <p:cNvPr id="56" name="Text 9">
            <a:extLst>
              <a:ext uri="{FF2B5EF4-FFF2-40B4-BE49-F238E27FC236}">
                <a16:creationId xmlns:a16="http://schemas.microsoft.com/office/drawing/2014/main" id="{5AE1E360-6897-7EFE-3CA5-45F92F8FBF61}"/>
              </a:ext>
            </a:extLst>
          </p:cNvPr>
          <p:cNvSpPr/>
          <p:nvPr/>
        </p:nvSpPr>
        <p:spPr>
          <a:xfrm>
            <a:off x="6928773" y="5420651"/>
            <a:ext cx="2005677" cy="228600"/>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950" i="1" dirty="0">
                <a:solidFill>
                  <a:srgbClr val="655D56"/>
                </a:solidFill>
                <a:latin typeface="Aptos" pitchFamily="34" charset="0"/>
                <a:ea typeface="Aptos" pitchFamily="34" charset="-122"/>
                <a:cs typeface="Aptos" pitchFamily="34" charset="-120"/>
              </a:rPr>
              <a:t>A missing negation changes meaning</a:t>
            </a:r>
            <a:endParaRPr lang="en-US" sz="950" dirty="0"/>
          </a:p>
        </p:txBody>
      </p:sp>
      <p:pic>
        <p:nvPicPr>
          <p:cNvPr id="7" name="Afbeelding 6">
            <a:extLst>
              <a:ext uri="{FF2B5EF4-FFF2-40B4-BE49-F238E27FC236}">
                <a16:creationId xmlns:a16="http://schemas.microsoft.com/office/drawing/2014/main" id="{954FF0CC-E4E5-E2EE-1AEF-CC55282E6815}"/>
              </a:ext>
            </a:extLst>
          </p:cNvPr>
          <p:cNvPicPr>
            <a:picLocks noChangeAspect="1"/>
          </p:cNvPicPr>
          <p:nvPr/>
        </p:nvPicPr>
        <p:blipFill>
          <a:blip r:embed="rId3"/>
          <a:stretch>
            <a:fillRect/>
          </a:stretch>
        </p:blipFill>
        <p:spPr>
          <a:xfrm>
            <a:off x="4590427" y="1767629"/>
            <a:ext cx="7044412" cy="1892404"/>
          </a:xfrm>
          <a:prstGeom prst="rect">
            <a:avLst/>
          </a:prstGeom>
        </p:spPr>
      </p:pic>
      <p:pic>
        <p:nvPicPr>
          <p:cNvPr id="9" name="Afbeelding 8">
            <a:extLst>
              <a:ext uri="{FF2B5EF4-FFF2-40B4-BE49-F238E27FC236}">
                <a16:creationId xmlns:a16="http://schemas.microsoft.com/office/drawing/2014/main" id="{07436357-623D-A15D-BB30-6839F74CD2E3}"/>
              </a:ext>
            </a:extLst>
          </p:cNvPr>
          <p:cNvPicPr>
            <a:picLocks noChangeAspect="1"/>
          </p:cNvPicPr>
          <p:nvPr/>
        </p:nvPicPr>
        <p:blipFill>
          <a:blip r:embed="rId4"/>
          <a:stretch>
            <a:fillRect/>
          </a:stretch>
        </p:blipFill>
        <p:spPr>
          <a:xfrm>
            <a:off x="4590427" y="4147345"/>
            <a:ext cx="7039791" cy="1213757"/>
          </a:xfrm>
          <a:prstGeom prst="rect">
            <a:avLst/>
          </a:prstGeom>
        </p:spPr>
      </p:pic>
    </p:spTree>
    <p:extLst>
      <p:ext uri="{BB962C8B-B14F-4D97-AF65-F5344CB8AC3E}">
        <p14:creationId xmlns:p14="http://schemas.microsoft.com/office/powerpoint/2010/main" val="338576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FAF00-0A40-3174-DC02-CC14B38E04A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DC8468A-8E6B-7CA0-B03E-6D21DB35A95B}"/>
              </a:ext>
            </a:extLst>
          </p:cNvPr>
          <p:cNvSpPr>
            <a:spLocks noGrp="1"/>
          </p:cNvSpPr>
          <p:nvPr>
            <p:ph type="ctrTitle"/>
          </p:nvPr>
        </p:nvSpPr>
        <p:spPr>
          <a:xfrm>
            <a:off x="751560" y="657762"/>
            <a:ext cx="10652561" cy="800098"/>
          </a:xfrm>
        </p:spPr>
        <p:txBody>
          <a:bodyPr/>
          <a:lstStyle/>
          <a:p>
            <a:r>
              <a:rPr lang="en-US" sz="3000" b="0" dirty="0">
                <a:solidFill>
                  <a:srgbClr val="241B18"/>
                </a:solidFill>
                <a:latin typeface="Georgia" pitchFamily="34" charset="0"/>
                <a:ea typeface="Georgia" pitchFamily="34" charset="-122"/>
                <a:cs typeface="Georgia" pitchFamily="34" charset="-120"/>
              </a:rPr>
              <a:t>Be all ears: the central quality-control habit</a:t>
            </a:r>
            <a:endParaRPr lang="en-US" sz="3000" b="0" dirty="0"/>
          </a:p>
        </p:txBody>
      </p:sp>
      <p:sp>
        <p:nvSpPr>
          <p:cNvPr id="4" name="top burgundy rule">
            <a:extLst>
              <a:ext uri="{FF2B5EF4-FFF2-40B4-BE49-F238E27FC236}">
                <a16:creationId xmlns:a16="http://schemas.microsoft.com/office/drawing/2014/main" id="{622E6789-469B-29EC-7C6A-12BAA2AAAB94}"/>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A9802E81-4033-4613-22B1-D26EC953902A}"/>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313465DB-1CC2-33F5-88A3-041418BAC298}"/>
              </a:ext>
            </a:extLst>
          </p:cNvPr>
          <p:cNvSpPr txBox="1"/>
          <p:nvPr/>
        </p:nvSpPr>
        <p:spPr>
          <a:xfrm>
            <a:off x="751559" y="1033133"/>
            <a:ext cx="10492513" cy="369332"/>
          </a:xfrm>
          <a:prstGeom prst="rect">
            <a:avLst/>
          </a:prstGeom>
          <a:noFill/>
        </p:spPr>
        <p:txBody>
          <a:bodyPr wrap="square">
            <a:spAutoFit/>
          </a:bodyPr>
          <a:lstStyle/>
          <a:p>
            <a:r>
              <a:rPr lang="en-US" dirty="0">
                <a:solidFill>
                  <a:srgbClr val="655D56"/>
                </a:solidFill>
                <a:latin typeface="Aptos" pitchFamily="34" charset="0"/>
                <a:ea typeface="Aptos" pitchFamily="34" charset="-122"/>
                <a:cs typeface="Aptos" pitchFamily="34" charset="-120"/>
              </a:rPr>
              <a:t>Human intervention is not a </a:t>
            </a:r>
            <a:r>
              <a:rPr lang="en-US" dirty="0" err="1">
                <a:solidFill>
                  <a:srgbClr val="655D56"/>
                </a:solidFill>
                <a:latin typeface="Aptos" pitchFamily="34" charset="0"/>
                <a:ea typeface="Aptos" pitchFamily="34" charset="-122"/>
                <a:cs typeface="Aptos" pitchFamily="34" charset="-120"/>
              </a:rPr>
              <a:t>fall-back</a:t>
            </a:r>
            <a:r>
              <a:rPr lang="en-US" dirty="0">
                <a:solidFill>
                  <a:srgbClr val="655D56"/>
                </a:solidFill>
                <a:latin typeface="Aptos" pitchFamily="34" charset="0"/>
                <a:ea typeface="Aptos" pitchFamily="34" charset="-122"/>
                <a:cs typeface="Aptos" pitchFamily="34" charset="-120"/>
              </a:rPr>
              <a:t>; it is the operating model for trustworthy AI-supported reporting. </a:t>
            </a:r>
            <a:r>
              <a:rPr lang="en-US" sz="1800" b="0" i="0" u="none" strike="noStrike" dirty="0">
                <a:solidFill>
                  <a:srgbClr val="655D56"/>
                </a:solidFill>
                <a:effectLst/>
                <a:latin typeface="Aptos" panose="020B0004020202020204" pitchFamily="34" charset="0"/>
              </a:rPr>
              <a:t> </a:t>
            </a:r>
            <a:endParaRPr lang="nl-BE" dirty="0"/>
          </a:p>
        </p:txBody>
      </p:sp>
      <p:sp>
        <p:nvSpPr>
          <p:cNvPr id="40" name="Text 6">
            <a:extLst>
              <a:ext uri="{FF2B5EF4-FFF2-40B4-BE49-F238E27FC236}">
                <a16:creationId xmlns:a16="http://schemas.microsoft.com/office/drawing/2014/main" id="{894EDA01-1911-AF1E-EF70-3A6CDE2634CD}"/>
              </a:ext>
            </a:extLst>
          </p:cNvPr>
          <p:cNvSpPr/>
          <p:nvPr/>
        </p:nvSpPr>
        <p:spPr>
          <a:xfrm>
            <a:off x="1190244" y="1969326"/>
            <a:ext cx="4389120" cy="457200"/>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800" dirty="0">
                <a:latin typeface="Georgia" pitchFamily="34" charset="0"/>
                <a:ea typeface="Georgia" pitchFamily="34" charset="-122"/>
                <a:cs typeface="Georgia" pitchFamily="34" charset="-120"/>
              </a:rPr>
              <a:t>Listen beyond the draft</a:t>
            </a:r>
            <a:endParaRPr lang="en-US" sz="2800" dirty="0"/>
          </a:p>
        </p:txBody>
      </p:sp>
      <p:sp>
        <p:nvSpPr>
          <p:cNvPr id="41" name="Text 7">
            <a:extLst>
              <a:ext uri="{FF2B5EF4-FFF2-40B4-BE49-F238E27FC236}">
                <a16:creationId xmlns:a16="http://schemas.microsoft.com/office/drawing/2014/main" id="{6A510D57-E28F-FF55-31F2-5DAE863A86A5}"/>
              </a:ext>
            </a:extLst>
          </p:cNvPr>
          <p:cNvSpPr/>
          <p:nvPr/>
        </p:nvSpPr>
        <p:spPr>
          <a:xfrm>
            <a:off x="1235964" y="2536254"/>
            <a:ext cx="4526280" cy="91440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endParaRPr lang="en-US" sz="1800" dirty="0"/>
          </a:p>
        </p:txBody>
      </p:sp>
      <p:sp>
        <p:nvSpPr>
          <p:cNvPr id="42" name="thin rule">
            <a:extLst>
              <a:ext uri="{FF2B5EF4-FFF2-40B4-BE49-F238E27FC236}">
                <a16:creationId xmlns:a16="http://schemas.microsoft.com/office/drawing/2014/main" id="{04EF3DA4-60FA-EE29-1683-DCA5482F3E78}"/>
              </a:ext>
              <a:ext uri="{C183D7F6-B498-43B3-948B-1728B52AA6E4}">
                <adec:decorative xmlns:adec="http://schemas.microsoft.com/office/drawing/2017/decorative" val="1"/>
              </a:ext>
            </a:extLst>
          </p:cNvPr>
          <p:cNvSpPr/>
          <p:nvPr/>
        </p:nvSpPr>
        <p:spPr>
          <a:xfrm>
            <a:off x="1235964" y="2604726"/>
            <a:ext cx="4389120" cy="0"/>
          </a:xfrm>
          <a:prstGeom prst="line">
            <a:avLst/>
          </a:prstGeom>
          <a:noFill/>
          <a:ln w="11430">
            <a:solidFill>
              <a:srgbClr val="F9C626"/>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a:p>
        </p:txBody>
      </p:sp>
      <p:sp>
        <p:nvSpPr>
          <p:cNvPr id="43" name="Text 9">
            <a:extLst>
              <a:ext uri="{FF2B5EF4-FFF2-40B4-BE49-F238E27FC236}">
                <a16:creationId xmlns:a16="http://schemas.microsoft.com/office/drawing/2014/main" id="{65536241-CF84-6D39-C07C-E8FF83B33F0C}"/>
              </a:ext>
            </a:extLst>
          </p:cNvPr>
          <p:cNvSpPr/>
          <p:nvPr/>
        </p:nvSpPr>
        <p:spPr>
          <a:xfrm>
            <a:off x="6493764" y="1969326"/>
            <a:ext cx="475488" cy="310896"/>
          </a:xfrm>
          <a:prstGeom prst="rect">
            <a:avLst/>
          </a:prstGeom>
          <a:noFill/>
          <a:ln/>
        </p:spPr>
        <p:txBody>
          <a:bodyPr wrap="square" lIns="254" tIns="254" rIns="254" bIns="254"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rPr>
              <a:t>1</a:t>
            </a:r>
            <a:endParaRPr lang="en-US" sz="2100" dirty="0">
              <a:solidFill>
                <a:schemeClr val="tx2"/>
              </a:solidFill>
            </a:endParaRPr>
          </a:p>
        </p:txBody>
      </p:sp>
      <p:sp>
        <p:nvSpPr>
          <p:cNvPr id="44" name="Text 10">
            <a:extLst>
              <a:ext uri="{FF2B5EF4-FFF2-40B4-BE49-F238E27FC236}">
                <a16:creationId xmlns:a16="http://schemas.microsoft.com/office/drawing/2014/main" id="{DB725A14-06AC-0986-3838-F43DE71A45D5}"/>
              </a:ext>
            </a:extLst>
          </p:cNvPr>
          <p:cNvSpPr/>
          <p:nvPr/>
        </p:nvSpPr>
        <p:spPr>
          <a:xfrm>
            <a:off x="7024116" y="1969326"/>
            <a:ext cx="1595777" cy="45720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200" b="1" dirty="0">
                <a:latin typeface="Aptos" pitchFamily="34" charset="0"/>
                <a:ea typeface="Aptos" pitchFamily="34" charset="-122"/>
                <a:cs typeface="Aptos" pitchFamily="34" charset="-120"/>
              </a:rPr>
              <a:t>Audio first</a:t>
            </a:r>
            <a:endParaRPr lang="en-US" sz="2200" dirty="0"/>
          </a:p>
        </p:txBody>
      </p:sp>
      <p:sp>
        <p:nvSpPr>
          <p:cNvPr id="47" name="Text 12">
            <a:extLst>
              <a:ext uri="{FF2B5EF4-FFF2-40B4-BE49-F238E27FC236}">
                <a16:creationId xmlns:a16="http://schemas.microsoft.com/office/drawing/2014/main" id="{53394B27-0E71-B181-6D62-13708F0E0B32}"/>
              </a:ext>
            </a:extLst>
          </p:cNvPr>
          <p:cNvSpPr/>
          <p:nvPr/>
        </p:nvSpPr>
        <p:spPr>
          <a:xfrm>
            <a:off x="6493764" y="2845368"/>
            <a:ext cx="475488" cy="310896"/>
          </a:xfrm>
          <a:prstGeom prst="rect">
            <a:avLst/>
          </a:prstGeom>
          <a:noFill/>
          <a:ln/>
        </p:spPr>
        <p:txBody>
          <a:bodyPr wrap="square" lIns="254" tIns="254" rIns="254" bIns="254"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2</a:t>
            </a:r>
            <a:endParaRPr lang="en-US" sz="2100" dirty="0">
              <a:solidFill>
                <a:schemeClr val="tx2"/>
              </a:solidFill>
            </a:endParaRPr>
          </a:p>
        </p:txBody>
      </p:sp>
      <p:sp>
        <p:nvSpPr>
          <p:cNvPr id="49" name="Text 13">
            <a:extLst>
              <a:ext uri="{FF2B5EF4-FFF2-40B4-BE49-F238E27FC236}">
                <a16:creationId xmlns:a16="http://schemas.microsoft.com/office/drawing/2014/main" id="{619C394D-CEF0-91D4-A0F9-7208E3198186}"/>
              </a:ext>
            </a:extLst>
          </p:cNvPr>
          <p:cNvSpPr/>
          <p:nvPr/>
        </p:nvSpPr>
        <p:spPr>
          <a:xfrm>
            <a:off x="7024116" y="2845368"/>
            <a:ext cx="2331757" cy="493776"/>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200" b="1" dirty="0">
                <a:latin typeface="Aptos" pitchFamily="34" charset="0"/>
                <a:ea typeface="Aptos" pitchFamily="34" charset="-122"/>
                <a:cs typeface="Aptos" pitchFamily="34" charset="-120"/>
              </a:rPr>
              <a:t>Context second</a:t>
            </a:r>
            <a:endParaRPr lang="en-US" sz="2200" dirty="0"/>
          </a:p>
        </p:txBody>
      </p:sp>
      <p:sp>
        <p:nvSpPr>
          <p:cNvPr id="53" name="Text 15">
            <a:extLst>
              <a:ext uri="{FF2B5EF4-FFF2-40B4-BE49-F238E27FC236}">
                <a16:creationId xmlns:a16="http://schemas.microsoft.com/office/drawing/2014/main" id="{64801FCC-B423-8D08-C0DD-D7F340AE24D2}"/>
              </a:ext>
            </a:extLst>
          </p:cNvPr>
          <p:cNvSpPr/>
          <p:nvPr/>
        </p:nvSpPr>
        <p:spPr>
          <a:xfrm>
            <a:off x="6493764" y="3832920"/>
            <a:ext cx="475488" cy="310896"/>
          </a:xfrm>
          <a:prstGeom prst="rect">
            <a:avLst/>
          </a:prstGeom>
          <a:noFill/>
          <a:ln/>
        </p:spPr>
        <p:txBody>
          <a:bodyPr wrap="square" lIns="254" tIns="254" rIns="254" bIns="254"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3</a:t>
            </a:r>
            <a:endParaRPr lang="en-US" sz="2100" dirty="0">
              <a:solidFill>
                <a:schemeClr val="tx2"/>
              </a:solidFill>
            </a:endParaRPr>
          </a:p>
        </p:txBody>
      </p:sp>
      <p:sp>
        <p:nvSpPr>
          <p:cNvPr id="55" name="Text 16">
            <a:extLst>
              <a:ext uri="{FF2B5EF4-FFF2-40B4-BE49-F238E27FC236}">
                <a16:creationId xmlns:a16="http://schemas.microsoft.com/office/drawing/2014/main" id="{293AD9AD-F4EC-AFB6-3007-B136FE3618ED}"/>
              </a:ext>
            </a:extLst>
          </p:cNvPr>
          <p:cNvSpPr/>
          <p:nvPr/>
        </p:nvSpPr>
        <p:spPr>
          <a:xfrm>
            <a:off x="7024116" y="3832920"/>
            <a:ext cx="1696138" cy="493776"/>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200" b="1" dirty="0">
                <a:latin typeface="Aptos" pitchFamily="34" charset="0"/>
                <a:ea typeface="Aptos" pitchFamily="34" charset="-122"/>
                <a:cs typeface="Aptos" pitchFamily="34" charset="-120"/>
              </a:rPr>
              <a:t>Draft third</a:t>
            </a:r>
            <a:endParaRPr lang="en-US" sz="2200" dirty="0"/>
          </a:p>
        </p:txBody>
      </p:sp>
      <p:sp>
        <p:nvSpPr>
          <p:cNvPr id="59" name="Text 18">
            <a:extLst>
              <a:ext uri="{FF2B5EF4-FFF2-40B4-BE49-F238E27FC236}">
                <a16:creationId xmlns:a16="http://schemas.microsoft.com/office/drawing/2014/main" id="{39219911-D042-4C71-373D-444B2FE06516}"/>
              </a:ext>
            </a:extLst>
          </p:cNvPr>
          <p:cNvSpPr/>
          <p:nvPr/>
        </p:nvSpPr>
        <p:spPr>
          <a:xfrm>
            <a:off x="6493764" y="4820472"/>
            <a:ext cx="475488" cy="310896"/>
          </a:xfrm>
          <a:prstGeom prst="rect">
            <a:avLst/>
          </a:prstGeom>
          <a:noFill/>
          <a:ln/>
        </p:spPr>
        <p:txBody>
          <a:bodyPr wrap="square" lIns="254" tIns="254" rIns="254" bIns="254"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4</a:t>
            </a:r>
            <a:endParaRPr lang="en-US" sz="2100" dirty="0">
              <a:solidFill>
                <a:schemeClr val="tx2"/>
              </a:solidFill>
            </a:endParaRPr>
          </a:p>
        </p:txBody>
      </p:sp>
      <p:sp>
        <p:nvSpPr>
          <p:cNvPr id="61" name="Text 19">
            <a:extLst>
              <a:ext uri="{FF2B5EF4-FFF2-40B4-BE49-F238E27FC236}">
                <a16:creationId xmlns:a16="http://schemas.microsoft.com/office/drawing/2014/main" id="{83305515-4C31-287A-6D55-89D6C53DF2CE}"/>
              </a:ext>
            </a:extLst>
          </p:cNvPr>
          <p:cNvSpPr/>
          <p:nvPr/>
        </p:nvSpPr>
        <p:spPr>
          <a:xfrm>
            <a:off x="7024116" y="4820471"/>
            <a:ext cx="2331757" cy="493775"/>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200" b="1" dirty="0">
                <a:latin typeface="Aptos" pitchFamily="34" charset="0"/>
                <a:ea typeface="Aptos" pitchFamily="34" charset="-122"/>
                <a:cs typeface="Aptos" pitchFamily="34" charset="-120"/>
              </a:rPr>
              <a:t>Revision always</a:t>
            </a:r>
            <a:endParaRPr lang="en-US" sz="2200" dirty="0"/>
          </a:p>
        </p:txBody>
      </p:sp>
    </p:spTree>
    <p:extLst>
      <p:ext uri="{BB962C8B-B14F-4D97-AF65-F5344CB8AC3E}">
        <p14:creationId xmlns:p14="http://schemas.microsoft.com/office/powerpoint/2010/main" val="1965351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4FB6D-DE80-F23D-3D1A-F8D2EEAC484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D9A6D40-C983-B1AF-1259-295087BECEAE}"/>
              </a:ext>
            </a:extLst>
          </p:cNvPr>
          <p:cNvSpPr>
            <a:spLocks noGrp="1"/>
          </p:cNvSpPr>
          <p:nvPr>
            <p:ph type="ctrTitle"/>
          </p:nvPr>
        </p:nvSpPr>
        <p:spPr>
          <a:xfrm>
            <a:off x="751560" y="657762"/>
            <a:ext cx="10652561" cy="800098"/>
          </a:xfrm>
        </p:spPr>
        <p:txBody>
          <a:bodyPr/>
          <a:lstStyle/>
          <a:p>
            <a:r>
              <a:rPr lang="nl-BE" sz="3000" b="0" dirty="0">
                <a:latin typeface="Georgia" panose="02040502050405020303" pitchFamily="18" charset="0"/>
              </a:rPr>
              <a:t>AI </a:t>
            </a:r>
            <a:r>
              <a:rPr lang="nl-BE" sz="3000" b="0" dirty="0" err="1">
                <a:latin typeface="Georgia" panose="02040502050405020303" pitchFamily="18" charset="0"/>
              </a:rPr>
              <a:t>can</a:t>
            </a:r>
            <a:r>
              <a:rPr lang="nl-BE" sz="3000" b="0" dirty="0">
                <a:latin typeface="Georgia" panose="02040502050405020303" pitchFamily="18" charset="0"/>
              </a:rPr>
              <a:t> draft </a:t>
            </a:r>
            <a:r>
              <a:rPr lang="nl-BE" sz="3000" b="0" dirty="0" err="1">
                <a:latin typeface="Georgia" panose="02040502050405020303" pitchFamily="18" charset="0"/>
              </a:rPr>
              <a:t>the</a:t>
            </a:r>
            <a:r>
              <a:rPr lang="nl-BE" sz="3000" b="0" dirty="0">
                <a:latin typeface="Georgia" panose="02040502050405020303" pitchFamily="18" charset="0"/>
              </a:rPr>
              <a:t> report.</a:t>
            </a:r>
            <a:br>
              <a:rPr lang="nl-BE" sz="3000" b="0" dirty="0">
                <a:latin typeface="Georgia" panose="02040502050405020303" pitchFamily="18" charset="0"/>
              </a:rPr>
            </a:br>
            <a:r>
              <a:rPr lang="nl-BE" sz="3000" b="0" dirty="0" err="1">
                <a:latin typeface="Georgia" panose="02040502050405020303" pitchFamily="18" charset="0"/>
              </a:rPr>
              <a:t>Humans</a:t>
            </a:r>
            <a:r>
              <a:rPr lang="nl-BE" sz="3000" b="0" dirty="0">
                <a:latin typeface="Georgia" panose="02040502050405020303" pitchFamily="18" charset="0"/>
              </a:rPr>
              <a:t> must </a:t>
            </a:r>
            <a:r>
              <a:rPr lang="nl-BE" sz="3000" b="0" dirty="0" err="1">
                <a:latin typeface="Georgia" panose="02040502050405020303" pitchFamily="18" charset="0"/>
              </a:rPr>
              <a:t>guarantee</a:t>
            </a:r>
            <a:r>
              <a:rPr lang="nl-BE" sz="3000" b="0" dirty="0">
                <a:latin typeface="Georgia" panose="02040502050405020303" pitchFamily="18" charset="0"/>
              </a:rPr>
              <a:t> </a:t>
            </a:r>
            <a:r>
              <a:rPr lang="nl-BE" sz="3000" b="0" dirty="0" err="1">
                <a:latin typeface="Georgia" panose="02040502050405020303" pitchFamily="18" charset="0"/>
              </a:rPr>
              <a:t>the</a:t>
            </a:r>
            <a:r>
              <a:rPr lang="nl-BE" sz="3000" b="0" dirty="0">
                <a:latin typeface="Georgia" panose="02040502050405020303" pitchFamily="18" charset="0"/>
              </a:rPr>
              <a:t> record.</a:t>
            </a:r>
          </a:p>
        </p:txBody>
      </p:sp>
      <p:sp>
        <p:nvSpPr>
          <p:cNvPr id="4" name="top burgundy rule">
            <a:extLst>
              <a:ext uri="{FF2B5EF4-FFF2-40B4-BE49-F238E27FC236}">
                <a16:creationId xmlns:a16="http://schemas.microsoft.com/office/drawing/2014/main" id="{538E2F8F-7065-C96C-D0DA-24ECD93C1D46}"/>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F1B8554D-FA1C-70B0-4998-B302EC8978AD}"/>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CONCLUSION</a:t>
            </a:r>
            <a:endParaRPr lang="en-US" sz="1400" dirty="0">
              <a:solidFill>
                <a:srgbClr val="372235"/>
              </a:solidFill>
            </a:endParaRPr>
          </a:p>
        </p:txBody>
      </p:sp>
      <p:sp>
        <p:nvSpPr>
          <p:cNvPr id="12" name="Text 6">
            <a:extLst>
              <a:ext uri="{FF2B5EF4-FFF2-40B4-BE49-F238E27FC236}">
                <a16:creationId xmlns:a16="http://schemas.microsoft.com/office/drawing/2014/main" id="{7A8CB08B-7A3C-87C8-EC06-88650D0219BE}"/>
              </a:ext>
            </a:extLst>
          </p:cNvPr>
          <p:cNvSpPr/>
          <p:nvPr/>
        </p:nvSpPr>
        <p:spPr>
          <a:xfrm>
            <a:off x="719476" y="2557114"/>
            <a:ext cx="342052"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1</a:t>
            </a:r>
            <a:endParaRPr lang="en-US" sz="2100" dirty="0">
              <a:solidFill>
                <a:schemeClr val="tx2"/>
              </a:solidFill>
            </a:endParaRPr>
          </a:p>
        </p:txBody>
      </p:sp>
      <p:sp>
        <p:nvSpPr>
          <p:cNvPr id="13" name="Tekstvak 12">
            <a:extLst>
              <a:ext uri="{FF2B5EF4-FFF2-40B4-BE49-F238E27FC236}">
                <a16:creationId xmlns:a16="http://schemas.microsoft.com/office/drawing/2014/main" id="{564DA643-D0B2-5073-5BD4-D90445953C80}"/>
              </a:ext>
            </a:extLst>
          </p:cNvPr>
          <p:cNvSpPr txBox="1"/>
          <p:nvPr/>
        </p:nvSpPr>
        <p:spPr>
          <a:xfrm>
            <a:off x="1070238" y="2464847"/>
            <a:ext cx="6497511" cy="461665"/>
          </a:xfrm>
          <a:prstGeom prst="rect">
            <a:avLst/>
          </a:prstGeom>
          <a:noFill/>
        </p:spPr>
        <p:txBody>
          <a:bodyPr wrap="square" rtlCol="0">
            <a:spAutoFit/>
          </a:bodyPr>
          <a:lstStyle/>
          <a:p>
            <a:r>
              <a:rPr lang="nl-BE" sz="2400" dirty="0">
                <a:latin typeface="Georgia" panose="02040502050405020303" pitchFamily="18" charset="0"/>
              </a:rPr>
              <a:t>The </a:t>
            </a:r>
            <a:r>
              <a:rPr lang="nl-BE" sz="2400" dirty="0" err="1">
                <a:latin typeface="Georgia" panose="02040502050405020303" pitchFamily="18" charset="0"/>
              </a:rPr>
              <a:t>promise</a:t>
            </a:r>
            <a:r>
              <a:rPr lang="nl-BE" sz="2400" dirty="0">
                <a:latin typeface="Georgia" panose="02040502050405020303" pitchFamily="18" charset="0"/>
              </a:rPr>
              <a:t> is real – but </a:t>
            </a:r>
            <a:r>
              <a:rPr lang="nl-BE" sz="2400" dirty="0" err="1">
                <a:latin typeface="Georgia" panose="02040502050405020303" pitchFamily="18" charset="0"/>
              </a:rPr>
              <a:t>the</a:t>
            </a:r>
            <a:r>
              <a:rPr lang="nl-BE" sz="2400" dirty="0">
                <a:latin typeface="Georgia" panose="02040502050405020303" pitchFamily="18" charset="0"/>
              </a:rPr>
              <a:t> </a:t>
            </a:r>
            <a:r>
              <a:rPr lang="nl-BE" sz="2400" dirty="0" err="1">
                <a:latin typeface="Georgia" panose="02040502050405020303" pitchFamily="18" charset="0"/>
              </a:rPr>
              <a:t>work</a:t>
            </a:r>
            <a:r>
              <a:rPr lang="nl-BE" sz="2400" dirty="0">
                <a:latin typeface="Georgia" panose="02040502050405020303" pitchFamily="18" charset="0"/>
              </a:rPr>
              <a:t> </a:t>
            </a:r>
            <a:r>
              <a:rPr lang="nl-BE" sz="2400" dirty="0" err="1">
                <a:latin typeface="Georgia" panose="02040502050405020303" pitchFamily="18" charset="0"/>
              </a:rPr>
              <a:t>will</a:t>
            </a:r>
            <a:r>
              <a:rPr lang="nl-BE" sz="2400" dirty="0">
                <a:latin typeface="Georgia" panose="02040502050405020303" pitchFamily="18" charset="0"/>
              </a:rPr>
              <a:t> change </a:t>
            </a:r>
          </a:p>
        </p:txBody>
      </p:sp>
      <p:sp>
        <p:nvSpPr>
          <p:cNvPr id="15" name="Text 6">
            <a:extLst>
              <a:ext uri="{FF2B5EF4-FFF2-40B4-BE49-F238E27FC236}">
                <a16:creationId xmlns:a16="http://schemas.microsoft.com/office/drawing/2014/main" id="{156DDB56-948C-76BC-5001-11E025DD39E7}"/>
              </a:ext>
            </a:extLst>
          </p:cNvPr>
          <p:cNvSpPr/>
          <p:nvPr/>
        </p:nvSpPr>
        <p:spPr>
          <a:xfrm>
            <a:off x="719476" y="3397186"/>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anose="02040502050405020303" pitchFamily="18" charset="0"/>
              </a:rPr>
              <a:t>2</a:t>
            </a:r>
          </a:p>
        </p:txBody>
      </p:sp>
      <p:sp>
        <p:nvSpPr>
          <p:cNvPr id="19" name="Tekstvak 18">
            <a:extLst>
              <a:ext uri="{FF2B5EF4-FFF2-40B4-BE49-F238E27FC236}">
                <a16:creationId xmlns:a16="http://schemas.microsoft.com/office/drawing/2014/main" id="{185CF4F0-1AC6-92EA-424A-7089DAB1A925}"/>
              </a:ext>
            </a:extLst>
          </p:cNvPr>
          <p:cNvSpPr txBox="1"/>
          <p:nvPr/>
        </p:nvSpPr>
        <p:spPr>
          <a:xfrm>
            <a:off x="1061528" y="3302790"/>
            <a:ext cx="6497511" cy="461665"/>
          </a:xfrm>
          <a:prstGeom prst="rect">
            <a:avLst/>
          </a:prstGeom>
          <a:noFill/>
        </p:spPr>
        <p:txBody>
          <a:bodyPr wrap="square" rtlCol="0">
            <a:spAutoFit/>
          </a:bodyPr>
          <a:lstStyle/>
          <a:p>
            <a:r>
              <a:rPr lang="nl-BE" sz="2400" dirty="0">
                <a:latin typeface="Georgia" panose="02040502050405020303" pitchFamily="18" charset="0"/>
              </a:rPr>
              <a:t>Human </a:t>
            </a:r>
            <a:r>
              <a:rPr lang="nl-BE" sz="2400" dirty="0" err="1">
                <a:latin typeface="Georgia" panose="02040502050405020303" pitchFamily="18" charset="0"/>
              </a:rPr>
              <a:t>judgement</a:t>
            </a:r>
            <a:r>
              <a:rPr lang="nl-BE" sz="2400" dirty="0">
                <a:latin typeface="Georgia" panose="02040502050405020303" pitchFamily="18" charset="0"/>
              </a:rPr>
              <a:t> is </a:t>
            </a:r>
            <a:r>
              <a:rPr lang="nl-BE" sz="2400" dirty="0" err="1">
                <a:latin typeface="Georgia" panose="02040502050405020303" pitchFamily="18" charset="0"/>
              </a:rPr>
              <a:t>indispensable</a:t>
            </a:r>
            <a:r>
              <a:rPr lang="nl-BE" sz="2400" dirty="0">
                <a:latin typeface="Georgia" panose="02040502050405020303" pitchFamily="18" charset="0"/>
              </a:rPr>
              <a:t>  </a:t>
            </a:r>
          </a:p>
        </p:txBody>
      </p:sp>
    </p:spTree>
    <p:extLst>
      <p:ext uri="{BB962C8B-B14F-4D97-AF65-F5344CB8AC3E}">
        <p14:creationId xmlns:p14="http://schemas.microsoft.com/office/powerpoint/2010/main" val="1530758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3F2D4-204E-484F-2389-913367124CEB}"/>
            </a:ext>
          </a:extLst>
        </p:cNvPr>
        <p:cNvGrpSpPr/>
        <p:nvPr/>
      </p:nvGrpSpPr>
      <p:grpSpPr>
        <a:xfrm>
          <a:off x="0" y="0"/>
          <a:ext cx="0" cy="0"/>
          <a:chOff x="0" y="0"/>
          <a:chExt cx="0" cy="0"/>
        </a:xfrm>
      </p:grpSpPr>
      <p:sp>
        <p:nvSpPr>
          <p:cNvPr id="4" name="top burgundy rule">
            <a:extLst>
              <a:ext uri="{FF2B5EF4-FFF2-40B4-BE49-F238E27FC236}">
                <a16:creationId xmlns:a16="http://schemas.microsoft.com/office/drawing/2014/main" id="{DEFEDA02-85EC-5922-8035-E93739E7041C}"/>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F21DA4A7-6BA2-32F1-ED1F-A383EDFEBE93}"/>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AI INTEGRATION</a:t>
            </a:r>
            <a:endParaRPr lang="en-US" sz="1400" dirty="0">
              <a:solidFill>
                <a:srgbClr val="372235"/>
              </a:solidFill>
            </a:endParaRPr>
          </a:p>
        </p:txBody>
      </p:sp>
      <p:sp>
        <p:nvSpPr>
          <p:cNvPr id="32" name="Titel 1">
            <a:extLst>
              <a:ext uri="{FF2B5EF4-FFF2-40B4-BE49-F238E27FC236}">
                <a16:creationId xmlns:a16="http://schemas.microsoft.com/office/drawing/2014/main" id="{D7FF9272-B3B1-398A-EE53-0497C0412CD2}"/>
              </a:ext>
            </a:extLst>
          </p:cNvPr>
          <p:cNvSpPr>
            <a:spLocks noGrp="1"/>
          </p:cNvSpPr>
          <p:nvPr>
            <p:ph type="ctrTitle"/>
          </p:nvPr>
        </p:nvSpPr>
        <p:spPr>
          <a:xfrm>
            <a:off x="751561" y="657762"/>
            <a:ext cx="10730198" cy="774260"/>
          </a:xfrm>
        </p:spPr>
        <p:txBody>
          <a:bodyPr/>
          <a:lstStyle/>
          <a:p>
            <a:r>
              <a:rPr lang="nl-BE" sz="3000" b="0" dirty="0">
                <a:latin typeface="Georgia" panose="02040502050405020303" pitchFamily="18" charset="0"/>
              </a:rPr>
              <a:t>AI </a:t>
            </a:r>
            <a:r>
              <a:rPr lang="nl-BE" sz="3000" b="0" dirty="0" err="1">
                <a:latin typeface="Georgia" panose="02040502050405020303" pitchFamily="18" charset="0"/>
              </a:rPr>
              <a:t>integration</a:t>
            </a:r>
            <a:r>
              <a:rPr lang="nl-BE" sz="3000" b="0" dirty="0">
                <a:latin typeface="Georgia" panose="02040502050405020303" pitchFamily="18" charset="0"/>
              </a:rPr>
              <a:t> in workflow</a:t>
            </a:r>
          </a:p>
        </p:txBody>
      </p:sp>
      <p:pic>
        <p:nvPicPr>
          <p:cNvPr id="3" name="Afbeelding 2">
            <a:extLst>
              <a:ext uri="{FF2B5EF4-FFF2-40B4-BE49-F238E27FC236}">
                <a16:creationId xmlns:a16="http://schemas.microsoft.com/office/drawing/2014/main" id="{E9CFF64D-6BF7-5776-6C43-2DBFE88B9F17}"/>
              </a:ext>
            </a:extLst>
          </p:cNvPr>
          <p:cNvPicPr>
            <a:picLocks noChangeAspect="1"/>
          </p:cNvPicPr>
          <p:nvPr/>
        </p:nvPicPr>
        <p:blipFill>
          <a:blip r:embed="rId3"/>
          <a:stretch>
            <a:fillRect/>
          </a:stretch>
        </p:blipFill>
        <p:spPr>
          <a:xfrm>
            <a:off x="0" y="2407362"/>
            <a:ext cx="12192000" cy="2329026"/>
          </a:xfrm>
          <a:prstGeom prst="rect">
            <a:avLst/>
          </a:prstGeom>
        </p:spPr>
      </p:pic>
      <p:sp>
        <p:nvSpPr>
          <p:cNvPr id="15" name="Tekstvak 14">
            <a:extLst>
              <a:ext uri="{FF2B5EF4-FFF2-40B4-BE49-F238E27FC236}">
                <a16:creationId xmlns:a16="http://schemas.microsoft.com/office/drawing/2014/main" id="{FB84F20E-A953-2B2C-CA30-33B4211CB243}"/>
              </a:ext>
            </a:extLst>
          </p:cNvPr>
          <p:cNvSpPr txBox="1"/>
          <p:nvPr/>
        </p:nvSpPr>
        <p:spPr>
          <a:xfrm>
            <a:off x="5346880" y="4813931"/>
            <a:ext cx="1492359" cy="238527"/>
          </a:xfrm>
          <a:prstGeom prst="rect">
            <a:avLst/>
          </a:prstGeom>
          <a:noFill/>
        </p:spPr>
        <p:txBody>
          <a:bodyPr wrap="square">
            <a:spAutoFit/>
          </a:bodyPr>
          <a:lstStyle/>
          <a:p>
            <a:r>
              <a:rPr lang="en-US" sz="950" i="1" dirty="0">
                <a:solidFill>
                  <a:srgbClr val="655D56"/>
                </a:solidFill>
                <a:latin typeface="Aptos" panose="020B0004020202020204" pitchFamily="34" charset="0"/>
              </a:rPr>
              <a:t>Editorial application (1) </a:t>
            </a:r>
            <a:endParaRPr lang="nl-BE" sz="950" dirty="0"/>
          </a:p>
        </p:txBody>
      </p:sp>
    </p:spTree>
    <p:extLst>
      <p:ext uri="{BB962C8B-B14F-4D97-AF65-F5344CB8AC3E}">
        <p14:creationId xmlns:p14="http://schemas.microsoft.com/office/powerpoint/2010/main" val="2804713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87A2E-6324-DCB3-BD4D-9FD58F6A9C98}"/>
            </a:ext>
          </a:extLst>
        </p:cNvPr>
        <p:cNvGrpSpPr/>
        <p:nvPr/>
      </p:nvGrpSpPr>
      <p:grpSpPr>
        <a:xfrm>
          <a:off x="0" y="0"/>
          <a:ext cx="0" cy="0"/>
          <a:chOff x="0" y="0"/>
          <a:chExt cx="0" cy="0"/>
        </a:xfrm>
      </p:grpSpPr>
      <p:sp>
        <p:nvSpPr>
          <p:cNvPr id="4" name="top burgundy rule">
            <a:extLst>
              <a:ext uri="{FF2B5EF4-FFF2-40B4-BE49-F238E27FC236}">
                <a16:creationId xmlns:a16="http://schemas.microsoft.com/office/drawing/2014/main" id="{315A4557-FFDE-F25A-0B66-B656F1CA0656}"/>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FCAC3762-BB93-102B-EECA-09D89DC2C8A2}"/>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AI INTEGRATION</a:t>
            </a:r>
            <a:endParaRPr lang="en-US" sz="1400" dirty="0">
              <a:solidFill>
                <a:srgbClr val="372235"/>
              </a:solidFill>
            </a:endParaRPr>
          </a:p>
        </p:txBody>
      </p:sp>
      <p:sp>
        <p:nvSpPr>
          <p:cNvPr id="32" name="Titel 1">
            <a:extLst>
              <a:ext uri="{FF2B5EF4-FFF2-40B4-BE49-F238E27FC236}">
                <a16:creationId xmlns:a16="http://schemas.microsoft.com/office/drawing/2014/main" id="{2D0A5A36-6E19-8DCD-9196-A82DE1D00643}"/>
              </a:ext>
            </a:extLst>
          </p:cNvPr>
          <p:cNvSpPr>
            <a:spLocks noGrp="1"/>
          </p:cNvSpPr>
          <p:nvPr>
            <p:ph type="ctrTitle"/>
          </p:nvPr>
        </p:nvSpPr>
        <p:spPr>
          <a:xfrm>
            <a:off x="751561" y="657762"/>
            <a:ext cx="10730198" cy="774260"/>
          </a:xfrm>
        </p:spPr>
        <p:txBody>
          <a:bodyPr/>
          <a:lstStyle/>
          <a:p>
            <a:r>
              <a:rPr lang="nl-BE" sz="3000" b="0" dirty="0">
                <a:latin typeface="Georgia" panose="02040502050405020303" pitchFamily="18" charset="0"/>
              </a:rPr>
              <a:t>AI </a:t>
            </a:r>
            <a:r>
              <a:rPr lang="nl-BE" sz="3000" b="0" dirty="0" err="1">
                <a:latin typeface="Georgia" panose="02040502050405020303" pitchFamily="18" charset="0"/>
              </a:rPr>
              <a:t>integration</a:t>
            </a:r>
            <a:r>
              <a:rPr lang="nl-BE" sz="3000" b="0" dirty="0">
                <a:latin typeface="Georgia" panose="02040502050405020303" pitchFamily="18" charset="0"/>
              </a:rPr>
              <a:t> in workflow</a:t>
            </a:r>
          </a:p>
        </p:txBody>
      </p:sp>
      <p:pic>
        <p:nvPicPr>
          <p:cNvPr id="3" name="Afbeelding 2">
            <a:extLst>
              <a:ext uri="{FF2B5EF4-FFF2-40B4-BE49-F238E27FC236}">
                <a16:creationId xmlns:a16="http://schemas.microsoft.com/office/drawing/2014/main" id="{99A72B8A-67E8-F619-909B-AE8F082C06B3}"/>
              </a:ext>
            </a:extLst>
          </p:cNvPr>
          <p:cNvPicPr>
            <a:picLocks noChangeAspect="1"/>
          </p:cNvPicPr>
          <p:nvPr/>
        </p:nvPicPr>
        <p:blipFill>
          <a:blip r:embed="rId3"/>
          <a:stretch>
            <a:fillRect/>
          </a:stretch>
        </p:blipFill>
        <p:spPr>
          <a:xfrm>
            <a:off x="0" y="2407362"/>
            <a:ext cx="12192000" cy="2329026"/>
          </a:xfrm>
          <a:prstGeom prst="rect">
            <a:avLst/>
          </a:prstGeom>
        </p:spPr>
      </p:pic>
      <p:sp>
        <p:nvSpPr>
          <p:cNvPr id="15" name="Tekstvak 14">
            <a:extLst>
              <a:ext uri="{FF2B5EF4-FFF2-40B4-BE49-F238E27FC236}">
                <a16:creationId xmlns:a16="http://schemas.microsoft.com/office/drawing/2014/main" id="{1EDA836B-8EB4-1C6E-5357-D631A5D8B8B6}"/>
              </a:ext>
            </a:extLst>
          </p:cNvPr>
          <p:cNvSpPr txBox="1"/>
          <p:nvPr/>
        </p:nvSpPr>
        <p:spPr>
          <a:xfrm>
            <a:off x="5346880" y="4890131"/>
            <a:ext cx="1492359" cy="238527"/>
          </a:xfrm>
          <a:prstGeom prst="rect">
            <a:avLst/>
          </a:prstGeom>
          <a:noFill/>
        </p:spPr>
        <p:txBody>
          <a:bodyPr wrap="square">
            <a:spAutoFit/>
          </a:bodyPr>
          <a:lstStyle/>
          <a:p>
            <a:r>
              <a:rPr lang="en-US" sz="950" i="1" dirty="0">
                <a:solidFill>
                  <a:srgbClr val="655D56"/>
                </a:solidFill>
                <a:latin typeface="Aptos" panose="020B0004020202020204" pitchFamily="34" charset="0"/>
              </a:rPr>
              <a:t>Editorial application (1) </a:t>
            </a:r>
            <a:endParaRPr lang="nl-BE" sz="950" dirty="0"/>
          </a:p>
        </p:txBody>
      </p:sp>
      <p:sp>
        <p:nvSpPr>
          <p:cNvPr id="8" name="Tekstvak 7">
            <a:extLst>
              <a:ext uri="{FF2B5EF4-FFF2-40B4-BE49-F238E27FC236}">
                <a16:creationId xmlns:a16="http://schemas.microsoft.com/office/drawing/2014/main" id="{F99B64AF-9094-862C-9070-02022ADB6D0E}"/>
              </a:ext>
            </a:extLst>
          </p:cNvPr>
          <p:cNvSpPr txBox="1"/>
          <p:nvPr/>
        </p:nvSpPr>
        <p:spPr>
          <a:xfrm>
            <a:off x="5023030" y="6604020"/>
            <a:ext cx="1492359" cy="238527"/>
          </a:xfrm>
          <a:prstGeom prst="rect">
            <a:avLst/>
          </a:prstGeom>
          <a:noFill/>
        </p:spPr>
        <p:txBody>
          <a:bodyPr wrap="square">
            <a:spAutoFit/>
          </a:bodyPr>
          <a:lstStyle/>
          <a:p>
            <a:r>
              <a:rPr lang="en-US" sz="950" i="1" dirty="0">
                <a:solidFill>
                  <a:srgbClr val="655D56"/>
                </a:solidFill>
                <a:latin typeface="Aptos" panose="020B0004020202020204" pitchFamily="34" charset="0"/>
              </a:rPr>
              <a:t>Editorial application (2) </a:t>
            </a:r>
            <a:endParaRPr lang="nl-BE" sz="950" dirty="0"/>
          </a:p>
        </p:txBody>
      </p:sp>
      <p:pic>
        <p:nvPicPr>
          <p:cNvPr id="10" name="Afbeelding 9">
            <a:extLst>
              <a:ext uri="{FF2B5EF4-FFF2-40B4-BE49-F238E27FC236}">
                <a16:creationId xmlns:a16="http://schemas.microsoft.com/office/drawing/2014/main" id="{20933B26-CF58-EAE8-FE56-4807460A60A6}"/>
              </a:ext>
            </a:extLst>
          </p:cNvPr>
          <p:cNvPicPr>
            <a:picLocks noChangeAspect="1"/>
          </p:cNvPicPr>
          <p:nvPr/>
        </p:nvPicPr>
        <p:blipFill>
          <a:blip r:embed="rId4"/>
          <a:stretch>
            <a:fillRect/>
          </a:stretch>
        </p:blipFill>
        <p:spPr>
          <a:xfrm>
            <a:off x="10105734" y="4952734"/>
            <a:ext cx="2086266" cy="1905266"/>
          </a:xfrm>
          <a:prstGeom prst="rect">
            <a:avLst/>
          </a:prstGeom>
        </p:spPr>
      </p:pic>
      <p:pic>
        <p:nvPicPr>
          <p:cNvPr id="6" name="Afbeelding 5">
            <a:extLst>
              <a:ext uri="{FF2B5EF4-FFF2-40B4-BE49-F238E27FC236}">
                <a16:creationId xmlns:a16="http://schemas.microsoft.com/office/drawing/2014/main" id="{4083F3C9-C8D7-5543-E385-F30628EE39BF}"/>
              </a:ext>
            </a:extLst>
          </p:cNvPr>
          <p:cNvPicPr>
            <a:picLocks noChangeAspect="1"/>
          </p:cNvPicPr>
          <p:nvPr/>
        </p:nvPicPr>
        <p:blipFill>
          <a:blip r:embed="rId5"/>
          <a:stretch>
            <a:fillRect/>
          </a:stretch>
        </p:blipFill>
        <p:spPr>
          <a:xfrm>
            <a:off x="0" y="1506988"/>
            <a:ext cx="12192000" cy="5025124"/>
          </a:xfrm>
          <a:prstGeom prst="rect">
            <a:avLst/>
          </a:prstGeom>
        </p:spPr>
      </p:pic>
    </p:spTree>
    <p:extLst>
      <p:ext uri="{BB962C8B-B14F-4D97-AF65-F5344CB8AC3E}">
        <p14:creationId xmlns:p14="http://schemas.microsoft.com/office/powerpoint/2010/main" val="764363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856F5-8353-A381-9314-792C291E60F0}"/>
            </a:ext>
          </a:extLst>
        </p:cNvPr>
        <p:cNvGrpSpPr/>
        <p:nvPr/>
      </p:nvGrpSpPr>
      <p:grpSpPr>
        <a:xfrm>
          <a:off x="0" y="0"/>
          <a:ext cx="0" cy="0"/>
          <a:chOff x="0" y="0"/>
          <a:chExt cx="0" cy="0"/>
        </a:xfrm>
      </p:grpSpPr>
      <p:sp>
        <p:nvSpPr>
          <p:cNvPr id="4" name="top burgundy rule">
            <a:extLst>
              <a:ext uri="{FF2B5EF4-FFF2-40B4-BE49-F238E27FC236}">
                <a16:creationId xmlns:a16="http://schemas.microsoft.com/office/drawing/2014/main" id="{E0BCC357-7F94-873B-E176-A0152E5A5B88}"/>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062683E3-E147-4883-137C-8F7D637EFECA}"/>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AI INTEGRATION</a:t>
            </a:r>
            <a:endParaRPr lang="en-US" sz="1400" dirty="0">
              <a:solidFill>
                <a:srgbClr val="372235"/>
              </a:solidFill>
            </a:endParaRPr>
          </a:p>
        </p:txBody>
      </p:sp>
      <p:pic>
        <p:nvPicPr>
          <p:cNvPr id="8" name="Afbeelding 7">
            <a:extLst>
              <a:ext uri="{FF2B5EF4-FFF2-40B4-BE49-F238E27FC236}">
                <a16:creationId xmlns:a16="http://schemas.microsoft.com/office/drawing/2014/main" id="{3D1E3DE4-8A7A-AFC6-B440-53AAFBCF0456}"/>
              </a:ext>
            </a:extLst>
          </p:cNvPr>
          <p:cNvPicPr>
            <a:picLocks noChangeAspect="1"/>
          </p:cNvPicPr>
          <p:nvPr/>
        </p:nvPicPr>
        <p:blipFill>
          <a:blip r:embed="rId3"/>
          <a:stretch>
            <a:fillRect/>
          </a:stretch>
        </p:blipFill>
        <p:spPr>
          <a:xfrm>
            <a:off x="1883549" y="1679389"/>
            <a:ext cx="7979084" cy="3531312"/>
          </a:xfrm>
          <a:prstGeom prst="rect">
            <a:avLst/>
          </a:prstGeom>
        </p:spPr>
      </p:pic>
      <p:sp>
        <p:nvSpPr>
          <p:cNvPr id="9" name="Rechthoek 8">
            <a:extLst>
              <a:ext uri="{FF2B5EF4-FFF2-40B4-BE49-F238E27FC236}">
                <a16:creationId xmlns:a16="http://schemas.microsoft.com/office/drawing/2014/main" id="{104EABC3-87D9-60AF-2C69-54DCCBEB115E}"/>
              </a:ext>
            </a:extLst>
          </p:cNvPr>
          <p:cNvSpPr/>
          <p:nvPr/>
        </p:nvSpPr>
        <p:spPr>
          <a:xfrm>
            <a:off x="1900221" y="2878205"/>
            <a:ext cx="497922" cy="2332495"/>
          </a:xfrm>
          <a:prstGeom prst="rect">
            <a:avLst/>
          </a:prstGeom>
          <a:noFill/>
          <a:ln w="38100">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6" name="Rechte verbindingslijn met pijl 5">
            <a:extLst>
              <a:ext uri="{FF2B5EF4-FFF2-40B4-BE49-F238E27FC236}">
                <a16:creationId xmlns:a16="http://schemas.microsoft.com/office/drawing/2014/main" id="{EAC9CBE3-BFCF-D8C6-36D2-0D371DA13EA7}"/>
              </a:ext>
            </a:extLst>
          </p:cNvPr>
          <p:cNvCxnSpPr>
            <a:cxnSpLocks/>
          </p:cNvCxnSpPr>
          <p:nvPr/>
        </p:nvCxnSpPr>
        <p:spPr>
          <a:xfrm>
            <a:off x="2149182" y="5206859"/>
            <a:ext cx="0" cy="319477"/>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7" name="Tekstvak 6">
            <a:extLst>
              <a:ext uri="{FF2B5EF4-FFF2-40B4-BE49-F238E27FC236}">
                <a16:creationId xmlns:a16="http://schemas.microsoft.com/office/drawing/2014/main" id="{BBB59F87-4BE7-72F4-5E50-DBE455FAFF40}"/>
              </a:ext>
            </a:extLst>
          </p:cNvPr>
          <p:cNvSpPr txBox="1"/>
          <p:nvPr/>
        </p:nvSpPr>
        <p:spPr>
          <a:xfrm>
            <a:off x="3667934" y="5604137"/>
            <a:ext cx="1492359" cy="369332"/>
          </a:xfrm>
          <a:prstGeom prst="rect">
            <a:avLst/>
          </a:prstGeom>
          <a:noFill/>
        </p:spPr>
        <p:txBody>
          <a:bodyPr wrap="square" rtlCol="0">
            <a:spAutoFit/>
          </a:bodyPr>
          <a:lstStyle/>
          <a:p>
            <a:r>
              <a:rPr lang="en-US" b="1" dirty="0">
                <a:latin typeface="Georgia" panose="02040502050405020303" pitchFamily="18" charset="0"/>
              </a:rPr>
              <a:t>2</a:t>
            </a:r>
            <a:r>
              <a:rPr lang="nl-BE" dirty="0"/>
              <a:t>​</a:t>
            </a:r>
            <a:r>
              <a:rPr lang="nl-BE" dirty="0">
                <a:latin typeface="Georgia" panose="02040502050405020303" pitchFamily="18" charset="0"/>
              </a:rPr>
              <a:t> </a:t>
            </a:r>
            <a:r>
              <a:rPr lang="nl-BE" dirty="0" err="1">
                <a:latin typeface="Aptos" panose="020B0004020202020204" pitchFamily="34" charset="0"/>
              </a:rPr>
              <a:t>Whisper</a:t>
            </a:r>
            <a:endParaRPr lang="nl-BE" dirty="0">
              <a:latin typeface="Aptos" panose="020B0004020202020204" pitchFamily="34" charset="0"/>
            </a:endParaRPr>
          </a:p>
        </p:txBody>
      </p:sp>
      <p:sp>
        <p:nvSpPr>
          <p:cNvPr id="12" name="Rechthoek 11">
            <a:extLst>
              <a:ext uri="{FF2B5EF4-FFF2-40B4-BE49-F238E27FC236}">
                <a16:creationId xmlns:a16="http://schemas.microsoft.com/office/drawing/2014/main" id="{5FB3700C-FF84-CD7E-D773-3E46E3D5492F}"/>
              </a:ext>
            </a:extLst>
          </p:cNvPr>
          <p:cNvSpPr/>
          <p:nvPr/>
        </p:nvSpPr>
        <p:spPr>
          <a:xfrm>
            <a:off x="2446036" y="2874908"/>
            <a:ext cx="3449884" cy="2329930"/>
          </a:xfrm>
          <a:prstGeom prst="rect">
            <a:avLst/>
          </a:prstGeom>
          <a:noFill/>
          <a:ln w="38100">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Rechthoek 9">
            <a:extLst>
              <a:ext uri="{FF2B5EF4-FFF2-40B4-BE49-F238E27FC236}">
                <a16:creationId xmlns:a16="http://schemas.microsoft.com/office/drawing/2014/main" id="{0C226331-E017-276E-C8A4-232A34AE4DAE}"/>
              </a:ext>
            </a:extLst>
          </p:cNvPr>
          <p:cNvSpPr/>
          <p:nvPr/>
        </p:nvSpPr>
        <p:spPr>
          <a:xfrm>
            <a:off x="5942414" y="2878200"/>
            <a:ext cx="3529389" cy="2329930"/>
          </a:xfrm>
          <a:prstGeom prst="rect">
            <a:avLst/>
          </a:prstGeom>
          <a:noFill/>
          <a:ln w="38100">
            <a:solidFill>
              <a:srgbClr val="F9C6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1" name="Rechte verbindingslijn met pijl 10">
            <a:extLst>
              <a:ext uri="{FF2B5EF4-FFF2-40B4-BE49-F238E27FC236}">
                <a16:creationId xmlns:a16="http://schemas.microsoft.com/office/drawing/2014/main" id="{B27DBAB8-CA91-F0C0-FFCF-1E76AA9913FA}"/>
              </a:ext>
            </a:extLst>
          </p:cNvPr>
          <p:cNvCxnSpPr>
            <a:cxnSpLocks/>
          </p:cNvCxnSpPr>
          <p:nvPr/>
        </p:nvCxnSpPr>
        <p:spPr>
          <a:xfrm>
            <a:off x="4138358" y="5206859"/>
            <a:ext cx="3345" cy="353956"/>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Rechte verbindingslijn met pijl 13">
            <a:extLst>
              <a:ext uri="{FF2B5EF4-FFF2-40B4-BE49-F238E27FC236}">
                <a16:creationId xmlns:a16="http://schemas.microsoft.com/office/drawing/2014/main" id="{DBE7A6D1-0DCD-E79E-A645-7052B0DFB107}"/>
              </a:ext>
            </a:extLst>
          </p:cNvPr>
          <p:cNvCxnSpPr>
            <a:cxnSpLocks/>
          </p:cNvCxnSpPr>
          <p:nvPr/>
        </p:nvCxnSpPr>
        <p:spPr>
          <a:xfrm>
            <a:off x="7703763" y="5185434"/>
            <a:ext cx="3345" cy="388437"/>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6" name="Tekstvak 15">
            <a:extLst>
              <a:ext uri="{FF2B5EF4-FFF2-40B4-BE49-F238E27FC236}">
                <a16:creationId xmlns:a16="http://schemas.microsoft.com/office/drawing/2014/main" id="{75C86ABA-3575-9A1F-7898-0A52B31770F8}"/>
              </a:ext>
            </a:extLst>
          </p:cNvPr>
          <p:cNvSpPr txBox="1"/>
          <p:nvPr/>
        </p:nvSpPr>
        <p:spPr>
          <a:xfrm>
            <a:off x="1548620" y="5598386"/>
            <a:ext cx="1492359" cy="369332"/>
          </a:xfrm>
          <a:prstGeom prst="rect">
            <a:avLst/>
          </a:prstGeom>
          <a:noFill/>
        </p:spPr>
        <p:txBody>
          <a:bodyPr wrap="square" rtlCol="0">
            <a:spAutoFit/>
          </a:bodyPr>
          <a:lstStyle/>
          <a:p>
            <a:r>
              <a:rPr lang="en-US" b="1" dirty="0">
                <a:latin typeface="Georgia" panose="02040502050405020303" pitchFamily="18" charset="0"/>
              </a:rPr>
              <a:t>1</a:t>
            </a:r>
            <a:r>
              <a:rPr lang="nl-BE" dirty="0"/>
              <a:t>​</a:t>
            </a:r>
            <a:r>
              <a:rPr lang="nl-BE" dirty="0">
                <a:latin typeface="Georgia" panose="02040502050405020303" pitchFamily="18" charset="0"/>
              </a:rPr>
              <a:t> </a:t>
            </a:r>
            <a:r>
              <a:rPr lang="nl-BE" dirty="0" err="1">
                <a:latin typeface="Aptos" panose="020B0004020202020204" pitchFamily="34" charset="0"/>
              </a:rPr>
              <a:t>Pyannote</a:t>
            </a:r>
            <a:endParaRPr lang="nl-BE" dirty="0">
              <a:latin typeface="Aptos" panose="020B0004020202020204" pitchFamily="34" charset="0"/>
            </a:endParaRPr>
          </a:p>
        </p:txBody>
      </p:sp>
      <p:sp>
        <p:nvSpPr>
          <p:cNvPr id="18" name="Tekstvak 17">
            <a:extLst>
              <a:ext uri="{FF2B5EF4-FFF2-40B4-BE49-F238E27FC236}">
                <a16:creationId xmlns:a16="http://schemas.microsoft.com/office/drawing/2014/main" id="{E02AD5D9-CA4C-BF47-2829-344C588F4825}"/>
              </a:ext>
            </a:extLst>
          </p:cNvPr>
          <p:cNvSpPr txBox="1"/>
          <p:nvPr/>
        </p:nvSpPr>
        <p:spPr>
          <a:xfrm>
            <a:off x="7056982" y="5604137"/>
            <a:ext cx="1492359" cy="369332"/>
          </a:xfrm>
          <a:prstGeom prst="rect">
            <a:avLst/>
          </a:prstGeom>
          <a:noFill/>
        </p:spPr>
        <p:txBody>
          <a:bodyPr wrap="square" rtlCol="0">
            <a:spAutoFit/>
          </a:bodyPr>
          <a:lstStyle/>
          <a:p>
            <a:r>
              <a:rPr lang="en-US" b="1" dirty="0">
                <a:latin typeface="Georgia" panose="02040502050405020303" pitchFamily="18" charset="0"/>
              </a:rPr>
              <a:t>3</a:t>
            </a:r>
            <a:r>
              <a:rPr lang="nl-BE" dirty="0">
                <a:latin typeface="Georgia" panose="02040502050405020303" pitchFamily="18" charset="0"/>
              </a:rPr>
              <a:t> </a:t>
            </a:r>
            <a:r>
              <a:rPr lang="nl-BE" dirty="0" err="1">
                <a:latin typeface="Aptos" panose="020B0004020202020204" pitchFamily="34" charset="0"/>
              </a:rPr>
              <a:t>ChatGPT</a:t>
            </a:r>
            <a:endParaRPr lang="nl-BE" dirty="0">
              <a:latin typeface="Aptos" panose="020B0004020202020204" pitchFamily="34" charset="0"/>
            </a:endParaRPr>
          </a:p>
        </p:txBody>
      </p:sp>
      <p:sp>
        <p:nvSpPr>
          <p:cNvPr id="25" name="Tekstvak 24">
            <a:extLst>
              <a:ext uri="{FF2B5EF4-FFF2-40B4-BE49-F238E27FC236}">
                <a16:creationId xmlns:a16="http://schemas.microsoft.com/office/drawing/2014/main" id="{BFDA35F5-A297-2A1E-8365-CA4DD5A6858B}"/>
              </a:ext>
            </a:extLst>
          </p:cNvPr>
          <p:cNvSpPr txBox="1"/>
          <p:nvPr/>
        </p:nvSpPr>
        <p:spPr>
          <a:xfrm>
            <a:off x="1735207" y="5878390"/>
            <a:ext cx="1492359" cy="261610"/>
          </a:xfrm>
          <a:prstGeom prst="rect">
            <a:avLst/>
          </a:prstGeom>
          <a:noFill/>
        </p:spPr>
        <p:txBody>
          <a:bodyPr wrap="square" rtlCol="0">
            <a:spAutoFit/>
          </a:bodyPr>
          <a:lstStyle/>
          <a:p>
            <a:r>
              <a:rPr lang="en-US" sz="1100" dirty="0">
                <a:latin typeface="Aptos" panose="020B0004020202020204" pitchFamily="34" charset="0"/>
              </a:rPr>
              <a:t>Spe</a:t>
            </a:r>
            <a:r>
              <a:rPr lang="nl-BE" sz="1100" dirty="0">
                <a:latin typeface="Aptos" panose="020B0004020202020204" pitchFamily="34" charset="0"/>
              </a:rPr>
              <a:t>aker </a:t>
            </a:r>
            <a:r>
              <a:rPr lang="nl-BE" sz="1100" dirty="0" err="1">
                <a:latin typeface="Aptos" panose="020B0004020202020204" pitchFamily="34" charset="0"/>
              </a:rPr>
              <a:t>recognition</a:t>
            </a:r>
            <a:endParaRPr lang="nl-BE" sz="1100" dirty="0">
              <a:latin typeface="Aptos" panose="020B0004020202020204" pitchFamily="34" charset="0"/>
            </a:endParaRPr>
          </a:p>
        </p:txBody>
      </p:sp>
      <p:sp>
        <p:nvSpPr>
          <p:cNvPr id="27" name="Tekstvak 26">
            <a:extLst>
              <a:ext uri="{FF2B5EF4-FFF2-40B4-BE49-F238E27FC236}">
                <a16:creationId xmlns:a16="http://schemas.microsoft.com/office/drawing/2014/main" id="{6AEC616F-A373-EC40-37C6-3F051ED15C8E}"/>
              </a:ext>
            </a:extLst>
          </p:cNvPr>
          <p:cNvSpPr txBox="1"/>
          <p:nvPr/>
        </p:nvSpPr>
        <p:spPr>
          <a:xfrm>
            <a:off x="3854521" y="5877144"/>
            <a:ext cx="1492359" cy="261610"/>
          </a:xfrm>
          <a:prstGeom prst="rect">
            <a:avLst/>
          </a:prstGeom>
          <a:noFill/>
        </p:spPr>
        <p:txBody>
          <a:bodyPr wrap="square" rtlCol="0">
            <a:spAutoFit/>
          </a:bodyPr>
          <a:lstStyle/>
          <a:p>
            <a:r>
              <a:rPr lang="en-US" sz="1100" dirty="0">
                <a:latin typeface="Aptos" panose="020B0004020202020204" pitchFamily="34" charset="0"/>
              </a:rPr>
              <a:t>Transcription</a:t>
            </a:r>
            <a:endParaRPr lang="nl-BE" sz="1100" dirty="0">
              <a:latin typeface="Aptos" panose="020B0004020202020204" pitchFamily="34" charset="0"/>
            </a:endParaRPr>
          </a:p>
        </p:txBody>
      </p:sp>
      <p:sp>
        <p:nvSpPr>
          <p:cNvPr id="29" name="Tekstvak 28">
            <a:extLst>
              <a:ext uri="{FF2B5EF4-FFF2-40B4-BE49-F238E27FC236}">
                <a16:creationId xmlns:a16="http://schemas.microsoft.com/office/drawing/2014/main" id="{4A6C7151-1540-4E7F-9569-936116847AA8}"/>
              </a:ext>
            </a:extLst>
          </p:cNvPr>
          <p:cNvSpPr txBox="1"/>
          <p:nvPr/>
        </p:nvSpPr>
        <p:spPr>
          <a:xfrm>
            <a:off x="7243569" y="5883948"/>
            <a:ext cx="1492359" cy="261610"/>
          </a:xfrm>
          <a:prstGeom prst="rect">
            <a:avLst/>
          </a:prstGeom>
          <a:noFill/>
        </p:spPr>
        <p:txBody>
          <a:bodyPr wrap="square" rtlCol="0">
            <a:spAutoFit/>
          </a:bodyPr>
          <a:lstStyle/>
          <a:p>
            <a:r>
              <a:rPr lang="nl-BE" sz="1100" dirty="0">
                <a:latin typeface="Aptos" panose="020B0004020202020204" pitchFamily="34" charset="0"/>
              </a:rPr>
              <a:t>Post-processing</a:t>
            </a:r>
          </a:p>
        </p:txBody>
      </p:sp>
      <p:sp>
        <p:nvSpPr>
          <p:cNvPr id="32" name="Titel 1">
            <a:extLst>
              <a:ext uri="{FF2B5EF4-FFF2-40B4-BE49-F238E27FC236}">
                <a16:creationId xmlns:a16="http://schemas.microsoft.com/office/drawing/2014/main" id="{DAA576FE-400C-C017-BED2-CA760D43316B}"/>
              </a:ext>
            </a:extLst>
          </p:cNvPr>
          <p:cNvSpPr>
            <a:spLocks noGrp="1"/>
          </p:cNvSpPr>
          <p:nvPr>
            <p:ph type="ctrTitle"/>
          </p:nvPr>
        </p:nvSpPr>
        <p:spPr>
          <a:xfrm>
            <a:off x="751561" y="657762"/>
            <a:ext cx="10730198" cy="774260"/>
          </a:xfrm>
        </p:spPr>
        <p:txBody>
          <a:bodyPr/>
          <a:lstStyle/>
          <a:p>
            <a:r>
              <a:rPr lang="nl-BE" sz="3000" b="0" dirty="0">
                <a:latin typeface="Georgia" panose="02040502050405020303" pitchFamily="18" charset="0"/>
              </a:rPr>
              <a:t>AI </a:t>
            </a:r>
            <a:r>
              <a:rPr lang="nl-BE" sz="3000" b="0" dirty="0" err="1">
                <a:latin typeface="Georgia" panose="02040502050405020303" pitchFamily="18" charset="0"/>
              </a:rPr>
              <a:t>integration</a:t>
            </a:r>
            <a:r>
              <a:rPr lang="nl-BE" sz="3000" b="0" dirty="0">
                <a:latin typeface="Georgia" panose="02040502050405020303" pitchFamily="18" charset="0"/>
              </a:rPr>
              <a:t> is </a:t>
            </a:r>
            <a:r>
              <a:rPr lang="nl-BE" sz="3000" b="0" dirty="0" err="1">
                <a:latin typeface="Georgia" panose="02040502050405020303" pitchFamily="18" charset="0"/>
              </a:rPr>
              <a:t>threefold</a:t>
            </a:r>
            <a:endParaRPr lang="nl-BE" sz="3000" b="0" dirty="0">
              <a:latin typeface="Georgia" panose="02040502050405020303" pitchFamily="18" charset="0"/>
            </a:endParaRPr>
          </a:p>
        </p:txBody>
      </p:sp>
      <p:sp>
        <p:nvSpPr>
          <p:cNvPr id="33" name="Tekstvak 32">
            <a:extLst>
              <a:ext uri="{FF2B5EF4-FFF2-40B4-BE49-F238E27FC236}">
                <a16:creationId xmlns:a16="http://schemas.microsoft.com/office/drawing/2014/main" id="{4331B61B-9054-416F-FF32-B6C0DA52CAD6}"/>
              </a:ext>
            </a:extLst>
          </p:cNvPr>
          <p:cNvSpPr txBox="1"/>
          <p:nvPr/>
        </p:nvSpPr>
        <p:spPr>
          <a:xfrm>
            <a:off x="751560" y="1035544"/>
            <a:ext cx="8150899" cy="369332"/>
          </a:xfrm>
          <a:prstGeom prst="rect">
            <a:avLst/>
          </a:prstGeom>
          <a:noFill/>
        </p:spPr>
        <p:txBody>
          <a:bodyPr wrap="square">
            <a:spAutoFit/>
          </a:bodyPr>
          <a:lstStyle/>
          <a:p>
            <a:r>
              <a:rPr lang="en-US" dirty="0">
                <a:solidFill>
                  <a:srgbClr val="655D56"/>
                </a:solidFill>
                <a:latin typeface="Aptos" panose="020B0004020202020204" pitchFamily="34" charset="0"/>
              </a:rPr>
              <a:t>Speech-to-text technologies are combined with generative AI</a:t>
            </a:r>
            <a:r>
              <a:rPr lang="en-US" sz="1800" b="0" i="0" u="none" strike="noStrike" dirty="0">
                <a:solidFill>
                  <a:srgbClr val="655D56"/>
                </a:solidFill>
                <a:effectLst/>
                <a:latin typeface="Aptos" panose="020B0004020202020204" pitchFamily="34" charset="0"/>
              </a:rPr>
              <a:t>.</a:t>
            </a:r>
            <a:endParaRPr lang="nl-BE" dirty="0"/>
          </a:p>
        </p:txBody>
      </p:sp>
    </p:spTree>
    <p:extLst>
      <p:ext uri="{BB962C8B-B14F-4D97-AF65-F5344CB8AC3E}">
        <p14:creationId xmlns:p14="http://schemas.microsoft.com/office/powerpoint/2010/main" val="868497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A0056-3C39-C534-987D-C62723DDB7D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F4B96D6-3335-2AE8-AA81-07F26FFAD397}"/>
              </a:ext>
            </a:extLst>
          </p:cNvPr>
          <p:cNvSpPr>
            <a:spLocks noGrp="1"/>
          </p:cNvSpPr>
          <p:nvPr>
            <p:ph type="ctrTitle"/>
          </p:nvPr>
        </p:nvSpPr>
        <p:spPr>
          <a:xfrm>
            <a:off x="751560" y="657762"/>
            <a:ext cx="10652561" cy="800098"/>
          </a:xfrm>
        </p:spPr>
        <p:txBody>
          <a:bodyPr/>
          <a:lstStyle/>
          <a:p>
            <a:r>
              <a:rPr lang="nl-BE" sz="3000" b="0" dirty="0">
                <a:latin typeface="Georgia" panose="02040502050405020303" pitchFamily="18" charset="0"/>
              </a:rPr>
              <a:t>AI tool </a:t>
            </a:r>
            <a:r>
              <a:rPr lang="nl-BE" sz="3000" b="0" dirty="0" err="1">
                <a:latin typeface="Georgia" panose="02040502050405020303" pitchFamily="18" charset="0"/>
              </a:rPr>
              <a:t>application</a:t>
            </a:r>
            <a:endParaRPr lang="nl-BE" sz="3000" b="0" dirty="0">
              <a:latin typeface="Georgia" panose="02040502050405020303" pitchFamily="18" charset="0"/>
            </a:endParaRPr>
          </a:p>
        </p:txBody>
      </p:sp>
      <p:sp>
        <p:nvSpPr>
          <p:cNvPr id="4" name="top burgundy rule">
            <a:extLst>
              <a:ext uri="{FF2B5EF4-FFF2-40B4-BE49-F238E27FC236}">
                <a16:creationId xmlns:a16="http://schemas.microsoft.com/office/drawing/2014/main" id="{4F10090A-31E1-0A51-990A-802F3608EC4D}"/>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81538AEF-6A72-FFFD-9F4B-722DF0150603}"/>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AI INTEGRATION</a:t>
            </a:r>
            <a:endParaRPr lang="en-US" sz="1400" dirty="0">
              <a:solidFill>
                <a:srgbClr val="372235"/>
              </a:solidFill>
            </a:endParaRPr>
          </a:p>
        </p:txBody>
      </p:sp>
      <p:sp>
        <p:nvSpPr>
          <p:cNvPr id="6" name="Text 6">
            <a:extLst>
              <a:ext uri="{FF2B5EF4-FFF2-40B4-BE49-F238E27FC236}">
                <a16:creationId xmlns:a16="http://schemas.microsoft.com/office/drawing/2014/main" id="{3CCAD190-F9D0-0EA2-6780-EFF18CBC095A}"/>
              </a:ext>
            </a:extLst>
          </p:cNvPr>
          <p:cNvSpPr/>
          <p:nvPr/>
        </p:nvSpPr>
        <p:spPr>
          <a:xfrm>
            <a:off x="1834896" y="2724912"/>
            <a:ext cx="2743200" cy="438912"/>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400" dirty="0">
                <a:solidFill>
                  <a:schemeClr val="tx2"/>
                </a:solidFill>
                <a:latin typeface="Georgia" pitchFamily="34" charset="0"/>
                <a:ea typeface="Georgia" pitchFamily="34" charset="-122"/>
                <a:cs typeface="Georgia" pitchFamily="34" charset="-120"/>
              </a:rPr>
              <a:t>85%</a:t>
            </a:r>
            <a:endParaRPr lang="en-US" sz="3400" dirty="0">
              <a:solidFill>
                <a:schemeClr val="tx2"/>
              </a:solidFill>
            </a:endParaRPr>
          </a:p>
        </p:txBody>
      </p:sp>
      <p:sp>
        <p:nvSpPr>
          <p:cNvPr id="9" name="Text 7">
            <a:extLst>
              <a:ext uri="{FF2B5EF4-FFF2-40B4-BE49-F238E27FC236}">
                <a16:creationId xmlns:a16="http://schemas.microsoft.com/office/drawing/2014/main" id="{5BFE455D-DB75-55DE-C876-6D54D2F2D75A}"/>
              </a:ext>
            </a:extLst>
          </p:cNvPr>
          <p:cNvSpPr/>
          <p:nvPr/>
        </p:nvSpPr>
        <p:spPr>
          <a:xfrm>
            <a:off x="1834896" y="3383280"/>
            <a:ext cx="2743200" cy="411480"/>
          </a:xfrm>
          <a:prstGeom prst="rect">
            <a:avLst/>
          </a:prstGeom>
          <a:noFill/>
          <a:ln/>
        </p:spPr>
        <p:txBody>
          <a:bodyPr wrap="square" lIns="0" tIns="0" rIns="0" bIns="0"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241B18"/>
                </a:solidFill>
                <a:latin typeface="Aptos" pitchFamily="34" charset="0"/>
                <a:ea typeface="Aptos" pitchFamily="34" charset="-122"/>
                <a:cs typeface="Aptos" pitchFamily="34" charset="-120"/>
              </a:rPr>
              <a:t>reporters use the tool during plenary sessions</a:t>
            </a:r>
            <a:endParaRPr lang="en-US" sz="1400" dirty="0"/>
          </a:p>
        </p:txBody>
      </p:sp>
      <p:sp>
        <p:nvSpPr>
          <p:cNvPr id="11" name="Text 8">
            <a:extLst>
              <a:ext uri="{FF2B5EF4-FFF2-40B4-BE49-F238E27FC236}">
                <a16:creationId xmlns:a16="http://schemas.microsoft.com/office/drawing/2014/main" id="{BA216888-3B87-952D-49CC-1F5F0CD9BD68}"/>
              </a:ext>
            </a:extLst>
          </p:cNvPr>
          <p:cNvSpPr/>
          <p:nvPr/>
        </p:nvSpPr>
        <p:spPr>
          <a:xfrm>
            <a:off x="1834896" y="3840480"/>
            <a:ext cx="2743200" cy="292608"/>
          </a:xfrm>
          <a:prstGeom prst="rect">
            <a:avLst/>
          </a:prstGeom>
          <a:noFill/>
          <a:ln/>
        </p:spPr>
        <p:txBody>
          <a:bodyPr wrap="square" lIns="0" tIns="0" rIns="0" bIns="0"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000" dirty="0">
                <a:solidFill>
                  <a:srgbClr val="655D56"/>
                </a:solidFill>
                <a:latin typeface="Aptos" pitchFamily="34" charset="0"/>
                <a:ea typeface="Aptos" pitchFamily="34" charset="-122"/>
                <a:cs typeface="Aptos" pitchFamily="34" charset="-120"/>
              </a:rPr>
              <a:t>Survey among reporters, May 2026</a:t>
            </a:r>
            <a:endParaRPr lang="en-US" sz="1000" dirty="0"/>
          </a:p>
        </p:txBody>
      </p:sp>
      <p:sp>
        <p:nvSpPr>
          <p:cNvPr id="13" name="Text 9">
            <a:extLst>
              <a:ext uri="{FF2B5EF4-FFF2-40B4-BE49-F238E27FC236}">
                <a16:creationId xmlns:a16="http://schemas.microsoft.com/office/drawing/2014/main" id="{F0118279-9711-58B7-48B3-13C74A18B074}"/>
              </a:ext>
            </a:extLst>
          </p:cNvPr>
          <p:cNvSpPr/>
          <p:nvPr/>
        </p:nvSpPr>
        <p:spPr>
          <a:xfrm>
            <a:off x="4724400" y="2724912"/>
            <a:ext cx="2743200" cy="438912"/>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400" dirty="0">
                <a:solidFill>
                  <a:schemeClr val="tx2"/>
                </a:solidFill>
                <a:latin typeface="Georgia" pitchFamily="34" charset="0"/>
                <a:ea typeface="Georgia" pitchFamily="34" charset="-122"/>
                <a:cs typeface="Georgia" pitchFamily="34" charset="-120"/>
              </a:rPr>
              <a:t>58.77%</a:t>
            </a:r>
            <a:endParaRPr lang="en-US" sz="3400" dirty="0">
              <a:solidFill>
                <a:schemeClr val="tx2"/>
              </a:solidFill>
            </a:endParaRPr>
          </a:p>
        </p:txBody>
      </p:sp>
      <p:sp>
        <p:nvSpPr>
          <p:cNvPr id="15" name="Text 10">
            <a:extLst>
              <a:ext uri="{FF2B5EF4-FFF2-40B4-BE49-F238E27FC236}">
                <a16:creationId xmlns:a16="http://schemas.microsoft.com/office/drawing/2014/main" id="{F5485C1D-EA3F-6631-B5BB-05D2E346182C}"/>
              </a:ext>
            </a:extLst>
          </p:cNvPr>
          <p:cNvSpPr/>
          <p:nvPr/>
        </p:nvSpPr>
        <p:spPr>
          <a:xfrm>
            <a:off x="4724400" y="3383280"/>
            <a:ext cx="2743200" cy="411480"/>
          </a:xfrm>
          <a:prstGeom prst="rect">
            <a:avLst/>
          </a:prstGeom>
          <a:noFill/>
          <a:ln/>
        </p:spPr>
        <p:txBody>
          <a:bodyPr wrap="square" lIns="0" tIns="0" rIns="0" bIns="0"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241B18"/>
                </a:solidFill>
                <a:latin typeface="Aptos" pitchFamily="34" charset="0"/>
                <a:ea typeface="Aptos" pitchFamily="34" charset="-122"/>
                <a:cs typeface="Aptos" pitchFamily="34" charset="-120"/>
              </a:rPr>
              <a:t>of five-minute takes completed using the tool</a:t>
            </a:r>
            <a:endParaRPr lang="en-US" sz="1400" dirty="0"/>
          </a:p>
        </p:txBody>
      </p:sp>
      <p:sp>
        <p:nvSpPr>
          <p:cNvPr id="17" name="Text 11">
            <a:extLst>
              <a:ext uri="{FF2B5EF4-FFF2-40B4-BE49-F238E27FC236}">
                <a16:creationId xmlns:a16="http://schemas.microsoft.com/office/drawing/2014/main" id="{6C2E8ECF-34BC-ECEA-88F8-6748EFBACF24}"/>
              </a:ext>
            </a:extLst>
          </p:cNvPr>
          <p:cNvSpPr/>
          <p:nvPr/>
        </p:nvSpPr>
        <p:spPr>
          <a:xfrm>
            <a:off x="4724400" y="3840480"/>
            <a:ext cx="2743200" cy="292608"/>
          </a:xfrm>
          <a:prstGeom prst="rect">
            <a:avLst/>
          </a:prstGeom>
          <a:noFill/>
          <a:ln/>
        </p:spPr>
        <p:txBody>
          <a:bodyPr wrap="square" lIns="0" tIns="0" rIns="0" bIns="0"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000" dirty="0">
                <a:solidFill>
                  <a:srgbClr val="655D56"/>
                </a:solidFill>
                <a:latin typeface="Aptos" pitchFamily="34" charset="0"/>
                <a:ea typeface="Aptos" pitchFamily="34" charset="-122"/>
                <a:cs typeface="Aptos" pitchFamily="34" charset="-120"/>
              </a:rPr>
              <a:t>Six plenary sessions, May–June 2026</a:t>
            </a:r>
            <a:endParaRPr lang="en-US" sz="1000" dirty="0"/>
          </a:p>
        </p:txBody>
      </p:sp>
      <p:sp>
        <p:nvSpPr>
          <p:cNvPr id="26" name="Text 6">
            <a:extLst>
              <a:ext uri="{FF2B5EF4-FFF2-40B4-BE49-F238E27FC236}">
                <a16:creationId xmlns:a16="http://schemas.microsoft.com/office/drawing/2014/main" id="{F2D734C4-AE90-7803-A5FB-10D157F473E7}"/>
              </a:ext>
            </a:extLst>
          </p:cNvPr>
          <p:cNvSpPr/>
          <p:nvPr/>
        </p:nvSpPr>
        <p:spPr>
          <a:xfrm>
            <a:off x="1750834" y="4324990"/>
            <a:ext cx="651631" cy="1228547"/>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endParaRPr lang="en-US" sz="4800" dirty="0">
              <a:solidFill>
                <a:schemeClr val="tx2"/>
              </a:solidFill>
            </a:endParaRPr>
          </a:p>
        </p:txBody>
      </p:sp>
      <p:sp>
        <p:nvSpPr>
          <p:cNvPr id="29" name="Text 12">
            <a:extLst>
              <a:ext uri="{FF2B5EF4-FFF2-40B4-BE49-F238E27FC236}">
                <a16:creationId xmlns:a16="http://schemas.microsoft.com/office/drawing/2014/main" id="{257BFD1F-DA84-22F9-D462-856DD5AC36BC}"/>
              </a:ext>
            </a:extLst>
          </p:cNvPr>
          <p:cNvSpPr/>
          <p:nvPr/>
        </p:nvSpPr>
        <p:spPr>
          <a:xfrm>
            <a:off x="7796463" y="2724912"/>
            <a:ext cx="2743200" cy="438912"/>
          </a:xfrm>
          <a:prstGeom prst="rect">
            <a:avLst/>
          </a:prstGeom>
          <a:noFill/>
          <a:ln/>
        </p:spPr>
        <p:txBody>
          <a:bodyPr wrap="square" lIns="0" tIns="0" rIns="0" bIns="0" rtlCol="0" anchor="ctr">
            <a:normAutofit fontScale="92500"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3400" dirty="0">
                <a:solidFill>
                  <a:schemeClr val="tx2"/>
                </a:solidFill>
                <a:latin typeface="Georgia" pitchFamily="34" charset="0"/>
                <a:ea typeface="Georgia" pitchFamily="34" charset="-122"/>
                <a:cs typeface="Georgia" pitchFamily="34" charset="-120"/>
              </a:rPr>
              <a:t>≈ 1/5</a:t>
            </a:r>
            <a:endParaRPr lang="en-US" sz="3400" dirty="0">
              <a:solidFill>
                <a:schemeClr val="tx2"/>
              </a:solidFill>
            </a:endParaRPr>
          </a:p>
        </p:txBody>
      </p:sp>
      <p:sp>
        <p:nvSpPr>
          <p:cNvPr id="30" name="Text 13">
            <a:extLst>
              <a:ext uri="{FF2B5EF4-FFF2-40B4-BE49-F238E27FC236}">
                <a16:creationId xmlns:a16="http://schemas.microsoft.com/office/drawing/2014/main" id="{D09D6D13-D7EC-624E-4CF7-83ADF0888535}"/>
              </a:ext>
            </a:extLst>
          </p:cNvPr>
          <p:cNvSpPr/>
          <p:nvPr/>
        </p:nvSpPr>
        <p:spPr>
          <a:xfrm>
            <a:off x="7796463" y="3383280"/>
            <a:ext cx="2743200" cy="411480"/>
          </a:xfrm>
          <a:prstGeom prst="rect">
            <a:avLst/>
          </a:prstGeom>
          <a:noFill/>
          <a:ln/>
        </p:spPr>
        <p:txBody>
          <a:bodyPr wrap="square" lIns="0" tIns="0" rIns="0" bIns="0" rtlCol="0" anchor="t">
            <a:normAutofit lnSpcReduction="10000"/>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241B18"/>
                </a:solidFill>
                <a:latin typeface="Aptos" pitchFamily="34" charset="0"/>
                <a:ea typeface="Aptos" pitchFamily="34" charset="-122"/>
                <a:cs typeface="Aptos" pitchFamily="34" charset="-120"/>
              </a:rPr>
              <a:t>of ChatGPT-processed text still changed</a:t>
            </a:r>
            <a:endParaRPr lang="en-US" sz="1400" dirty="0"/>
          </a:p>
        </p:txBody>
      </p:sp>
      <p:sp>
        <p:nvSpPr>
          <p:cNvPr id="31" name="Text 14">
            <a:extLst>
              <a:ext uri="{FF2B5EF4-FFF2-40B4-BE49-F238E27FC236}">
                <a16:creationId xmlns:a16="http://schemas.microsoft.com/office/drawing/2014/main" id="{5D4B9DC5-355C-D319-DEBC-920F82C1F1AD}"/>
              </a:ext>
            </a:extLst>
          </p:cNvPr>
          <p:cNvSpPr/>
          <p:nvPr/>
        </p:nvSpPr>
        <p:spPr>
          <a:xfrm>
            <a:off x="7796463" y="3840480"/>
            <a:ext cx="2743200" cy="292608"/>
          </a:xfrm>
          <a:prstGeom prst="rect">
            <a:avLst/>
          </a:prstGeom>
          <a:noFill/>
          <a:ln/>
        </p:spPr>
        <p:txBody>
          <a:bodyPr wrap="square" lIns="0" tIns="0" rIns="0" bIns="0"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000" dirty="0">
                <a:solidFill>
                  <a:srgbClr val="655D56"/>
                </a:solidFill>
                <a:latin typeface="Aptos" pitchFamily="34" charset="0"/>
                <a:ea typeface="Aptos" pitchFamily="34" charset="-122"/>
                <a:cs typeface="Aptos" pitchFamily="34" charset="-120"/>
              </a:rPr>
              <a:t>Analysis of 2 plenary sessions, May-June 2026</a:t>
            </a:r>
            <a:endParaRPr lang="en-US" sz="1000" dirty="0"/>
          </a:p>
        </p:txBody>
      </p:sp>
      <p:sp>
        <p:nvSpPr>
          <p:cNvPr id="33" name="Tekstvak 32">
            <a:extLst>
              <a:ext uri="{FF2B5EF4-FFF2-40B4-BE49-F238E27FC236}">
                <a16:creationId xmlns:a16="http://schemas.microsoft.com/office/drawing/2014/main" id="{74794404-53CC-5AB2-0765-B4827E456C51}"/>
              </a:ext>
            </a:extLst>
          </p:cNvPr>
          <p:cNvSpPr txBox="1"/>
          <p:nvPr/>
        </p:nvSpPr>
        <p:spPr>
          <a:xfrm>
            <a:off x="751560" y="1025707"/>
            <a:ext cx="8150899" cy="369332"/>
          </a:xfrm>
          <a:prstGeom prst="rect">
            <a:avLst/>
          </a:prstGeom>
          <a:noFill/>
        </p:spPr>
        <p:txBody>
          <a:bodyPr wrap="square">
            <a:spAutoFit/>
          </a:bodyPr>
          <a:lstStyle/>
          <a:p>
            <a:r>
              <a:rPr lang="en-US" dirty="0">
                <a:solidFill>
                  <a:srgbClr val="655D56"/>
                </a:solidFill>
                <a:latin typeface="Aptos" panose="020B0004020202020204" pitchFamily="34" charset="0"/>
              </a:rPr>
              <a:t>Use of AI is embraced by the majority of reporters. </a:t>
            </a:r>
            <a:endParaRPr lang="nl-BE" dirty="0"/>
          </a:p>
        </p:txBody>
      </p:sp>
    </p:spTree>
    <p:extLst>
      <p:ext uri="{BB962C8B-B14F-4D97-AF65-F5344CB8AC3E}">
        <p14:creationId xmlns:p14="http://schemas.microsoft.com/office/powerpoint/2010/main" val="454965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9FB96-B5CB-C9E7-C729-5CF58937370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ED8196D-04C8-AF24-D5F7-836D68551F1E}"/>
              </a:ext>
            </a:extLst>
          </p:cNvPr>
          <p:cNvSpPr>
            <a:spLocks noGrp="1"/>
          </p:cNvSpPr>
          <p:nvPr>
            <p:ph type="ctrTitle"/>
          </p:nvPr>
        </p:nvSpPr>
        <p:spPr>
          <a:xfrm>
            <a:off x="751560" y="657762"/>
            <a:ext cx="10652561" cy="800098"/>
          </a:xfrm>
        </p:spPr>
        <p:txBody>
          <a:bodyPr/>
          <a:lstStyle/>
          <a:p>
            <a:r>
              <a:rPr lang="nl-BE" sz="3000" b="0" dirty="0" err="1">
                <a:latin typeface="Georgia" panose="02040502050405020303" pitchFamily="18" charset="0"/>
              </a:rPr>
              <a:t>Why</a:t>
            </a:r>
            <a:r>
              <a:rPr lang="nl-BE" sz="3000" b="0" dirty="0">
                <a:latin typeface="Georgia" panose="02040502050405020303" pitchFamily="18" charset="0"/>
              </a:rPr>
              <a:t> </a:t>
            </a:r>
            <a:r>
              <a:rPr lang="nl-BE" sz="3000" b="0" dirty="0" err="1">
                <a:latin typeface="Georgia" panose="02040502050405020303" pitchFamily="18" charset="0"/>
              </a:rPr>
              <a:t>generative</a:t>
            </a:r>
            <a:r>
              <a:rPr lang="nl-BE" sz="3000" b="0" dirty="0">
                <a:latin typeface="Georgia" panose="02040502050405020303" pitchFamily="18" charset="0"/>
              </a:rPr>
              <a:t> AI?</a:t>
            </a:r>
          </a:p>
        </p:txBody>
      </p:sp>
      <p:sp>
        <p:nvSpPr>
          <p:cNvPr id="4" name="top burgundy rule">
            <a:extLst>
              <a:ext uri="{FF2B5EF4-FFF2-40B4-BE49-F238E27FC236}">
                <a16:creationId xmlns:a16="http://schemas.microsoft.com/office/drawing/2014/main" id="{7F29196E-9623-C2E5-71F1-A641C1941252}"/>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E75E7AA4-BB60-95FD-9336-2A80F0555FA8}"/>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AI INTEGRATION</a:t>
            </a:r>
            <a:endParaRPr lang="en-US" sz="1400" dirty="0">
              <a:solidFill>
                <a:srgbClr val="372235"/>
              </a:solidFill>
            </a:endParaRPr>
          </a:p>
        </p:txBody>
      </p:sp>
      <p:sp>
        <p:nvSpPr>
          <p:cNvPr id="6" name="Tekstvak 5">
            <a:extLst>
              <a:ext uri="{FF2B5EF4-FFF2-40B4-BE49-F238E27FC236}">
                <a16:creationId xmlns:a16="http://schemas.microsoft.com/office/drawing/2014/main" id="{FD087CB0-C281-1BBF-468A-D4529182DF3B}"/>
              </a:ext>
            </a:extLst>
          </p:cNvPr>
          <p:cNvSpPr txBox="1"/>
          <p:nvPr/>
        </p:nvSpPr>
        <p:spPr>
          <a:xfrm>
            <a:off x="751559" y="1033128"/>
            <a:ext cx="9254590" cy="369332"/>
          </a:xfrm>
          <a:prstGeom prst="rect">
            <a:avLst/>
          </a:prstGeom>
          <a:noFill/>
        </p:spPr>
        <p:txBody>
          <a:bodyPr wrap="square">
            <a:spAutoFit/>
          </a:bodyPr>
          <a:lstStyle/>
          <a:p>
            <a:r>
              <a:rPr lang="en-US" dirty="0">
                <a:solidFill>
                  <a:srgbClr val="655D56"/>
                </a:solidFill>
                <a:latin typeface="Aptos" panose="020B0004020202020204" pitchFamily="34" charset="0"/>
              </a:rPr>
              <a:t>Using ChatGPT </a:t>
            </a:r>
            <a:r>
              <a:rPr lang="en-US" sz="1800" b="0" i="0" u="none" strike="noStrike" dirty="0">
                <a:solidFill>
                  <a:srgbClr val="655D56"/>
                </a:solidFill>
                <a:effectLst/>
                <a:latin typeface="Aptos" panose="020B0004020202020204" pitchFamily="34" charset="0"/>
              </a:rPr>
              <a:t>shows a consistent reduction in corrections versus using transcription only.</a:t>
            </a:r>
            <a:endParaRPr lang="nl-BE" dirty="0"/>
          </a:p>
        </p:txBody>
      </p:sp>
      <p:pic>
        <p:nvPicPr>
          <p:cNvPr id="10" name="Afbeelding 9">
            <a:extLst>
              <a:ext uri="{FF2B5EF4-FFF2-40B4-BE49-F238E27FC236}">
                <a16:creationId xmlns:a16="http://schemas.microsoft.com/office/drawing/2014/main" id="{27DCCE27-01DE-DB91-A2C3-1F29691A48F5}"/>
              </a:ext>
            </a:extLst>
          </p:cNvPr>
          <p:cNvPicPr>
            <a:picLocks noChangeAspect="1"/>
          </p:cNvPicPr>
          <p:nvPr/>
        </p:nvPicPr>
        <p:blipFill>
          <a:blip r:embed="rId3"/>
          <a:stretch>
            <a:fillRect/>
          </a:stretch>
        </p:blipFill>
        <p:spPr>
          <a:xfrm>
            <a:off x="1671637" y="1765170"/>
            <a:ext cx="8848725" cy="4977408"/>
          </a:xfrm>
          <a:prstGeom prst="rect">
            <a:avLst/>
          </a:prstGeom>
        </p:spPr>
      </p:pic>
    </p:spTree>
    <p:extLst>
      <p:ext uri="{BB962C8B-B14F-4D97-AF65-F5344CB8AC3E}">
        <p14:creationId xmlns:p14="http://schemas.microsoft.com/office/powerpoint/2010/main" val="4077443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7B814-470B-F3DE-9457-7A570B83ED2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0F06D9-DFB3-F40C-9B8A-21C0A489AA05}"/>
              </a:ext>
            </a:extLst>
          </p:cNvPr>
          <p:cNvSpPr>
            <a:spLocks noGrp="1"/>
          </p:cNvSpPr>
          <p:nvPr>
            <p:ph type="ctrTitle"/>
          </p:nvPr>
        </p:nvSpPr>
        <p:spPr>
          <a:xfrm>
            <a:off x="751560" y="657762"/>
            <a:ext cx="10652561" cy="800098"/>
          </a:xfrm>
        </p:spPr>
        <p:txBody>
          <a:bodyPr/>
          <a:lstStyle/>
          <a:p>
            <a:r>
              <a:rPr lang="nl-BE" sz="3000" b="0" dirty="0">
                <a:latin typeface="Georgia" panose="02040502050405020303" pitchFamily="18" charset="0"/>
              </a:rPr>
              <a:t>Speaker </a:t>
            </a:r>
            <a:r>
              <a:rPr lang="nl-BE" sz="3000" b="0" dirty="0" err="1">
                <a:latin typeface="Georgia" panose="02040502050405020303" pitchFamily="18" charset="0"/>
              </a:rPr>
              <a:t>recognition</a:t>
            </a:r>
            <a:r>
              <a:rPr lang="nl-BE" sz="3000" b="0" dirty="0">
                <a:latin typeface="Georgia" panose="02040502050405020303" pitchFamily="18" charset="0"/>
              </a:rPr>
              <a:t> is </a:t>
            </a:r>
            <a:r>
              <a:rPr lang="nl-BE" sz="3000" b="0" dirty="0" err="1">
                <a:latin typeface="Georgia" panose="02040502050405020303" pitchFamily="18" charset="0"/>
              </a:rPr>
              <a:t>the</a:t>
            </a:r>
            <a:r>
              <a:rPr lang="nl-BE" sz="3000" b="0" dirty="0">
                <a:latin typeface="Georgia" panose="02040502050405020303" pitchFamily="18" charset="0"/>
              </a:rPr>
              <a:t> first fragile link</a:t>
            </a:r>
          </a:p>
        </p:txBody>
      </p:sp>
      <p:sp>
        <p:nvSpPr>
          <p:cNvPr id="4" name="top burgundy rule">
            <a:extLst>
              <a:ext uri="{FF2B5EF4-FFF2-40B4-BE49-F238E27FC236}">
                <a16:creationId xmlns:a16="http://schemas.microsoft.com/office/drawing/2014/main" id="{711517C1-79BA-05B8-2045-832C54AF4CEB}"/>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14532FAC-9A00-2E59-A3D8-82FBC54B064C}"/>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54909969-1609-F683-7C34-BA9FA7D63965}"/>
              </a:ext>
            </a:extLst>
          </p:cNvPr>
          <p:cNvSpPr txBox="1"/>
          <p:nvPr/>
        </p:nvSpPr>
        <p:spPr>
          <a:xfrm>
            <a:off x="751559" y="1033127"/>
            <a:ext cx="9048049" cy="369332"/>
          </a:xfrm>
          <a:prstGeom prst="rect">
            <a:avLst/>
          </a:prstGeom>
          <a:noFill/>
        </p:spPr>
        <p:txBody>
          <a:bodyPr wrap="square">
            <a:spAutoFit/>
          </a:bodyPr>
          <a:lstStyle/>
          <a:p>
            <a:r>
              <a:rPr lang="en-US" sz="1800" b="0" i="0" u="none" strike="noStrike" dirty="0">
                <a:solidFill>
                  <a:srgbClr val="655D56"/>
                </a:solidFill>
                <a:effectLst/>
                <a:latin typeface="Aptos" panose="020B0004020202020204" pitchFamily="34" charset="0"/>
              </a:rPr>
              <a:t>Wrong attribution can fragment a contribution and mislead everything downstream. </a:t>
            </a:r>
            <a:endParaRPr lang="nl-BE" dirty="0"/>
          </a:p>
        </p:txBody>
      </p:sp>
      <p:pic>
        <p:nvPicPr>
          <p:cNvPr id="9" name="Afbeelding 8">
            <a:extLst>
              <a:ext uri="{FF2B5EF4-FFF2-40B4-BE49-F238E27FC236}">
                <a16:creationId xmlns:a16="http://schemas.microsoft.com/office/drawing/2014/main" id="{F0938BFB-E1DA-23B9-66DF-E2E3EFE5B958}"/>
              </a:ext>
            </a:extLst>
          </p:cNvPr>
          <p:cNvPicPr>
            <a:picLocks noChangeAspect="1"/>
          </p:cNvPicPr>
          <p:nvPr/>
        </p:nvPicPr>
        <p:blipFill>
          <a:blip r:embed="rId3"/>
          <a:stretch>
            <a:fillRect/>
          </a:stretch>
        </p:blipFill>
        <p:spPr>
          <a:xfrm>
            <a:off x="976376" y="2024634"/>
            <a:ext cx="10239248" cy="3513190"/>
          </a:xfrm>
          <a:prstGeom prst="rect">
            <a:avLst/>
          </a:prstGeom>
        </p:spPr>
      </p:pic>
      <p:sp>
        <p:nvSpPr>
          <p:cNvPr id="10" name="Rechthoek 9">
            <a:extLst>
              <a:ext uri="{FF2B5EF4-FFF2-40B4-BE49-F238E27FC236}">
                <a16:creationId xmlns:a16="http://schemas.microsoft.com/office/drawing/2014/main" id="{5ABAD869-794E-F77C-E182-300E2C8929E3}"/>
              </a:ext>
            </a:extLst>
          </p:cNvPr>
          <p:cNvSpPr/>
          <p:nvPr/>
        </p:nvSpPr>
        <p:spPr>
          <a:xfrm>
            <a:off x="976376" y="2099385"/>
            <a:ext cx="728599" cy="319965"/>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Rechthoek 17">
            <a:extLst>
              <a:ext uri="{FF2B5EF4-FFF2-40B4-BE49-F238E27FC236}">
                <a16:creationId xmlns:a16="http://schemas.microsoft.com/office/drawing/2014/main" id="{D8CFF6D4-3E46-E46E-F48E-4B4DEBC826FB}"/>
              </a:ext>
            </a:extLst>
          </p:cNvPr>
          <p:cNvSpPr/>
          <p:nvPr/>
        </p:nvSpPr>
        <p:spPr>
          <a:xfrm>
            <a:off x="995425" y="3320719"/>
            <a:ext cx="709549" cy="319965"/>
          </a:xfrm>
          <a:prstGeom prst="rect">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a:extLst>
              <a:ext uri="{FF2B5EF4-FFF2-40B4-BE49-F238E27FC236}">
                <a16:creationId xmlns:a16="http://schemas.microsoft.com/office/drawing/2014/main" id="{8530E168-BE3C-8E69-CBEE-B38118D2A697}"/>
              </a:ext>
            </a:extLst>
          </p:cNvPr>
          <p:cNvSpPr/>
          <p:nvPr/>
        </p:nvSpPr>
        <p:spPr>
          <a:xfrm>
            <a:off x="976376" y="2518485"/>
            <a:ext cx="728599" cy="319965"/>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Rechthoek 10">
            <a:extLst>
              <a:ext uri="{FF2B5EF4-FFF2-40B4-BE49-F238E27FC236}">
                <a16:creationId xmlns:a16="http://schemas.microsoft.com/office/drawing/2014/main" id="{56ECFC6A-547A-5C43-78A6-9267280E0593}"/>
              </a:ext>
            </a:extLst>
          </p:cNvPr>
          <p:cNvSpPr/>
          <p:nvPr/>
        </p:nvSpPr>
        <p:spPr>
          <a:xfrm>
            <a:off x="995426" y="3880560"/>
            <a:ext cx="728599" cy="319965"/>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hthoek 14">
            <a:extLst>
              <a:ext uri="{FF2B5EF4-FFF2-40B4-BE49-F238E27FC236}">
                <a16:creationId xmlns:a16="http://schemas.microsoft.com/office/drawing/2014/main" id="{C90A0777-36A4-6911-4EBA-07D7E8A2FC13}"/>
              </a:ext>
            </a:extLst>
          </p:cNvPr>
          <p:cNvSpPr/>
          <p:nvPr/>
        </p:nvSpPr>
        <p:spPr>
          <a:xfrm>
            <a:off x="995425" y="4814924"/>
            <a:ext cx="728599" cy="319965"/>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Rechthoek 18">
            <a:extLst>
              <a:ext uri="{FF2B5EF4-FFF2-40B4-BE49-F238E27FC236}">
                <a16:creationId xmlns:a16="http://schemas.microsoft.com/office/drawing/2014/main" id="{3919AD9B-814C-8A7C-4D05-F619F73486E4}"/>
              </a:ext>
            </a:extLst>
          </p:cNvPr>
          <p:cNvSpPr/>
          <p:nvPr/>
        </p:nvSpPr>
        <p:spPr>
          <a:xfrm>
            <a:off x="985900" y="4275276"/>
            <a:ext cx="709549" cy="319965"/>
          </a:xfrm>
          <a:prstGeom prst="rect">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705924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DAEEE-F0C5-F72E-12AC-922C41D44AC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7DC5C70-D2E7-1BAF-3767-A27BDEF96185}"/>
              </a:ext>
            </a:extLst>
          </p:cNvPr>
          <p:cNvSpPr>
            <a:spLocks noGrp="1"/>
          </p:cNvSpPr>
          <p:nvPr>
            <p:ph type="ctrTitle"/>
          </p:nvPr>
        </p:nvSpPr>
        <p:spPr>
          <a:xfrm>
            <a:off x="751560" y="657762"/>
            <a:ext cx="10652561" cy="800098"/>
          </a:xfrm>
        </p:spPr>
        <p:txBody>
          <a:bodyPr/>
          <a:lstStyle/>
          <a:p>
            <a:r>
              <a:rPr lang="nl-BE" sz="3000" b="0" dirty="0">
                <a:latin typeface="Georgia" panose="02040502050405020303" pitchFamily="18" charset="0"/>
              </a:rPr>
              <a:t>A small </a:t>
            </a:r>
            <a:r>
              <a:rPr lang="nl-BE" sz="3000" b="0" dirty="0" err="1">
                <a:latin typeface="Georgia" panose="02040502050405020303" pitchFamily="18" charset="0"/>
              </a:rPr>
              <a:t>attribution</a:t>
            </a:r>
            <a:r>
              <a:rPr lang="nl-BE" sz="3000" b="0" dirty="0">
                <a:latin typeface="Georgia" panose="02040502050405020303" pitchFamily="18" charset="0"/>
              </a:rPr>
              <a:t> error </a:t>
            </a:r>
            <a:r>
              <a:rPr lang="nl-BE" sz="3000" b="0" dirty="0" err="1">
                <a:latin typeface="Georgia" panose="02040502050405020303" pitchFamily="18" charset="0"/>
              </a:rPr>
              <a:t>can</a:t>
            </a:r>
            <a:r>
              <a:rPr lang="nl-BE" sz="3000" b="0" dirty="0">
                <a:latin typeface="Georgia" panose="02040502050405020303" pitchFamily="18" charset="0"/>
              </a:rPr>
              <a:t> </a:t>
            </a:r>
            <a:r>
              <a:rPr lang="nl-BE" sz="3000" b="0" dirty="0" err="1">
                <a:latin typeface="Georgia" panose="02040502050405020303" pitchFamily="18" charset="0"/>
              </a:rPr>
              <a:t>become</a:t>
            </a:r>
            <a:r>
              <a:rPr lang="nl-BE" sz="3000" b="0" dirty="0">
                <a:latin typeface="Georgia" panose="02040502050405020303" pitchFamily="18" charset="0"/>
              </a:rPr>
              <a:t> a </a:t>
            </a:r>
            <a:r>
              <a:rPr lang="nl-BE" sz="3000" b="0" dirty="0" err="1">
                <a:latin typeface="Georgia" panose="02040502050405020303" pitchFamily="18" charset="0"/>
              </a:rPr>
              <a:t>reporting</a:t>
            </a:r>
            <a:r>
              <a:rPr lang="nl-BE" sz="3000" b="0" dirty="0">
                <a:latin typeface="Georgia" panose="02040502050405020303" pitchFamily="18" charset="0"/>
              </a:rPr>
              <a:t> error</a:t>
            </a:r>
          </a:p>
        </p:txBody>
      </p:sp>
      <p:sp>
        <p:nvSpPr>
          <p:cNvPr id="4" name="top burgundy rule">
            <a:extLst>
              <a:ext uri="{FF2B5EF4-FFF2-40B4-BE49-F238E27FC236}">
                <a16:creationId xmlns:a16="http://schemas.microsoft.com/office/drawing/2014/main" id="{57CD5F36-9FC3-8FC1-87B6-C1BC1755859B}"/>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68E5DE5F-3F7A-76A8-BD48-45E0331E075D}"/>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DDE2F2F5-DAED-C5E8-0F8C-C3A4ADA4D86E}"/>
              </a:ext>
            </a:extLst>
          </p:cNvPr>
          <p:cNvSpPr txBox="1"/>
          <p:nvPr/>
        </p:nvSpPr>
        <p:spPr>
          <a:xfrm>
            <a:off x="751559" y="1033133"/>
            <a:ext cx="9048049" cy="369332"/>
          </a:xfrm>
          <a:prstGeom prst="rect">
            <a:avLst/>
          </a:prstGeom>
          <a:noFill/>
        </p:spPr>
        <p:txBody>
          <a:bodyPr wrap="square">
            <a:spAutoFit/>
          </a:bodyPr>
          <a:lstStyle/>
          <a:p>
            <a:r>
              <a:rPr lang="en-US" sz="1800" b="0" i="0" u="none" strike="noStrike" dirty="0">
                <a:solidFill>
                  <a:srgbClr val="655D56"/>
                </a:solidFill>
                <a:effectLst/>
                <a:latin typeface="Aptos" panose="020B0004020202020204" pitchFamily="34" charset="0"/>
              </a:rPr>
              <a:t>Misrecognition does not stay local; it propagates through interpretation and editing. </a:t>
            </a:r>
            <a:endParaRPr lang="nl-BE" dirty="0"/>
          </a:p>
        </p:txBody>
      </p:sp>
      <p:sp>
        <p:nvSpPr>
          <p:cNvPr id="11" name="Text 6">
            <a:extLst>
              <a:ext uri="{FF2B5EF4-FFF2-40B4-BE49-F238E27FC236}">
                <a16:creationId xmlns:a16="http://schemas.microsoft.com/office/drawing/2014/main" id="{6668C1E0-540D-BDFF-9060-132D993F0342}"/>
              </a:ext>
            </a:extLst>
          </p:cNvPr>
          <p:cNvSpPr/>
          <p:nvPr/>
        </p:nvSpPr>
        <p:spPr>
          <a:xfrm>
            <a:off x="1900664"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1</a:t>
            </a:r>
            <a:endParaRPr lang="en-US" sz="2100" dirty="0">
              <a:solidFill>
                <a:schemeClr val="tx2"/>
              </a:solidFill>
            </a:endParaRPr>
          </a:p>
        </p:txBody>
      </p:sp>
      <p:sp>
        <p:nvSpPr>
          <p:cNvPr id="13" name="Text 7">
            <a:extLst>
              <a:ext uri="{FF2B5EF4-FFF2-40B4-BE49-F238E27FC236}">
                <a16:creationId xmlns:a16="http://schemas.microsoft.com/office/drawing/2014/main" id="{88B6B587-6776-B079-D9F4-D43BEDB43AC1}"/>
              </a:ext>
            </a:extLst>
          </p:cNvPr>
          <p:cNvSpPr/>
          <p:nvPr/>
        </p:nvSpPr>
        <p:spPr>
          <a:xfrm>
            <a:off x="229036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address</a:t>
            </a:r>
            <a:endParaRPr lang="en-US" sz="1700" dirty="0"/>
          </a:p>
        </p:txBody>
      </p:sp>
      <p:sp>
        <p:nvSpPr>
          <p:cNvPr id="15" name="Text 8">
            <a:extLst>
              <a:ext uri="{FF2B5EF4-FFF2-40B4-BE49-F238E27FC236}">
                <a16:creationId xmlns:a16="http://schemas.microsoft.com/office/drawing/2014/main" id="{7DDAFC20-2769-5F70-648C-87A624D81742}"/>
              </a:ext>
            </a:extLst>
          </p:cNvPr>
          <p:cNvSpPr/>
          <p:nvPr/>
        </p:nvSpPr>
        <p:spPr>
          <a:xfrm>
            <a:off x="229036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A phrase is assigned to the previous or next speaker.</a:t>
            </a:r>
            <a:endParaRPr lang="en-US" sz="1500" dirty="0"/>
          </a:p>
        </p:txBody>
      </p:sp>
      <p:sp>
        <p:nvSpPr>
          <p:cNvPr id="17" name="Text 9">
            <a:extLst>
              <a:ext uri="{FF2B5EF4-FFF2-40B4-BE49-F238E27FC236}">
                <a16:creationId xmlns:a16="http://schemas.microsoft.com/office/drawing/2014/main" id="{1B1A9ED4-B50A-E5F7-8DC5-43EEA0355597}"/>
              </a:ext>
            </a:extLst>
          </p:cNvPr>
          <p:cNvSpPr/>
          <p:nvPr/>
        </p:nvSpPr>
        <p:spPr>
          <a:xfrm>
            <a:off x="4689584"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2</a:t>
            </a:r>
            <a:endParaRPr lang="en-US" sz="2100" dirty="0">
              <a:solidFill>
                <a:schemeClr val="tx2"/>
              </a:solidFill>
            </a:endParaRPr>
          </a:p>
        </p:txBody>
      </p:sp>
      <p:sp>
        <p:nvSpPr>
          <p:cNvPr id="19" name="Text 10">
            <a:extLst>
              <a:ext uri="{FF2B5EF4-FFF2-40B4-BE49-F238E27FC236}">
                <a16:creationId xmlns:a16="http://schemas.microsoft.com/office/drawing/2014/main" id="{F49B898F-EAC4-1133-CC65-BE8AD16539D9}"/>
              </a:ext>
            </a:extLst>
          </p:cNvPr>
          <p:cNvSpPr/>
          <p:nvPr/>
        </p:nvSpPr>
        <p:spPr>
          <a:xfrm>
            <a:off x="507928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context</a:t>
            </a:r>
            <a:endParaRPr lang="en-US" sz="1700" dirty="0"/>
          </a:p>
        </p:txBody>
      </p:sp>
      <p:sp>
        <p:nvSpPr>
          <p:cNvPr id="21" name="Text 11">
            <a:extLst>
              <a:ext uri="{FF2B5EF4-FFF2-40B4-BE49-F238E27FC236}">
                <a16:creationId xmlns:a16="http://schemas.microsoft.com/office/drawing/2014/main" id="{2A6AAE52-106A-27BD-EAF0-98174721B685}"/>
              </a:ext>
            </a:extLst>
          </p:cNvPr>
          <p:cNvSpPr/>
          <p:nvPr/>
        </p:nvSpPr>
        <p:spPr>
          <a:xfrm>
            <a:off x="507928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The model reads a fragment incorrectly.</a:t>
            </a:r>
            <a:endParaRPr lang="en-US" sz="1500" dirty="0"/>
          </a:p>
        </p:txBody>
      </p:sp>
      <p:sp>
        <p:nvSpPr>
          <p:cNvPr id="22" name="Text 12">
            <a:extLst>
              <a:ext uri="{FF2B5EF4-FFF2-40B4-BE49-F238E27FC236}">
                <a16:creationId xmlns:a16="http://schemas.microsoft.com/office/drawing/2014/main" id="{2F886BF5-6678-07B0-2386-628CB2475135}"/>
              </a:ext>
            </a:extLst>
          </p:cNvPr>
          <p:cNvSpPr/>
          <p:nvPr/>
        </p:nvSpPr>
        <p:spPr>
          <a:xfrm>
            <a:off x="7478504"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3</a:t>
            </a:r>
            <a:endParaRPr lang="en-US" sz="2100" dirty="0">
              <a:solidFill>
                <a:schemeClr val="tx2"/>
              </a:solidFill>
            </a:endParaRPr>
          </a:p>
        </p:txBody>
      </p:sp>
      <p:sp>
        <p:nvSpPr>
          <p:cNvPr id="23" name="Text 13">
            <a:extLst>
              <a:ext uri="{FF2B5EF4-FFF2-40B4-BE49-F238E27FC236}">
                <a16:creationId xmlns:a16="http://schemas.microsoft.com/office/drawing/2014/main" id="{92AAB241-7AF7-9A14-997B-41A507884325}"/>
              </a:ext>
            </a:extLst>
          </p:cNvPr>
          <p:cNvSpPr/>
          <p:nvPr/>
        </p:nvSpPr>
        <p:spPr>
          <a:xfrm>
            <a:off x="786820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AI draft</a:t>
            </a:r>
            <a:endParaRPr lang="en-US" sz="1700" dirty="0"/>
          </a:p>
        </p:txBody>
      </p:sp>
      <p:sp>
        <p:nvSpPr>
          <p:cNvPr id="24" name="Text 14">
            <a:extLst>
              <a:ext uri="{FF2B5EF4-FFF2-40B4-BE49-F238E27FC236}">
                <a16:creationId xmlns:a16="http://schemas.microsoft.com/office/drawing/2014/main" id="{8E1765D5-D3CA-D0E1-6560-8A8147E213C9}"/>
              </a:ext>
            </a:extLst>
          </p:cNvPr>
          <p:cNvSpPr/>
          <p:nvPr/>
        </p:nvSpPr>
        <p:spPr>
          <a:xfrm>
            <a:off x="786820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The generated text omits, invents or reframes the utterance.</a:t>
            </a:r>
            <a:endParaRPr lang="en-US" sz="1500" dirty="0"/>
          </a:p>
        </p:txBody>
      </p:sp>
      <p:sp>
        <p:nvSpPr>
          <p:cNvPr id="28" name="thin rule">
            <a:extLst>
              <a:ext uri="{FF2B5EF4-FFF2-40B4-BE49-F238E27FC236}">
                <a16:creationId xmlns:a16="http://schemas.microsoft.com/office/drawing/2014/main" id="{C5B432E3-5B17-67B5-7948-DF762734FB5D}"/>
              </a:ext>
              <a:ext uri="{C183D7F6-B498-43B3-948B-1728B52AA6E4}">
                <adec:decorative xmlns:adec="http://schemas.microsoft.com/office/drawing/2017/decorative" val="1"/>
              </a:ext>
            </a:extLst>
          </p:cNvPr>
          <p:cNvSpPr/>
          <p:nvPr/>
        </p:nvSpPr>
        <p:spPr>
          <a:xfrm>
            <a:off x="673608" y="3857820"/>
            <a:ext cx="10442448" cy="0"/>
          </a:xfrm>
          <a:prstGeom prst="line">
            <a:avLst/>
          </a:prstGeom>
          <a:noFill/>
          <a:ln w="10795">
            <a:solidFill>
              <a:schemeClr val="tx2"/>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Tree>
    <p:extLst>
      <p:ext uri="{BB962C8B-B14F-4D97-AF65-F5344CB8AC3E}">
        <p14:creationId xmlns:p14="http://schemas.microsoft.com/office/powerpoint/2010/main" val="2548800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EC22B-3B71-F41A-21DC-8E8A255C217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16610A6-6BBC-4F57-C275-DF45F154286D}"/>
              </a:ext>
            </a:extLst>
          </p:cNvPr>
          <p:cNvSpPr>
            <a:spLocks noGrp="1"/>
          </p:cNvSpPr>
          <p:nvPr>
            <p:ph type="ctrTitle"/>
          </p:nvPr>
        </p:nvSpPr>
        <p:spPr>
          <a:xfrm>
            <a:off x="751560" y="657762"/>
            <a:ext cx="10652561" cy="800098"/>
          </a:xfrm>
        </p:spPr>
        <p:txBody>
          <a:bodyPr/>
          <a:lstStyle/>
          <a:p>
            <a:r>
              <a:rPr lang="nl-BE" sz="3000" b="0" dirty="0">
                <a:latin typeface="Georgia" panose="02040502050405020303" pitchFamily="18" charset="0"/>
              </a:rPr>
              <a:t>A small </a:t>
            </a:r>
            <a:r>
              <a:rPr lang="nl-BE" sz="3000" b="0" dirty="0" err="1">
                <a:latin typeface="Georgia" panose="02040502050405020303" pitchFamily="18" charset="0"/>
              </a:rPr>
              <a:t>attribution</a:t>
            </a:r>
            <a:r>
              <a:rPr lang="nl-BE" sz="3000" b="0" dirty="0">
                <a:latin typeface="Georgia" panose="02040502050405020303" pitchFamily="18" charset="0"/>
              </a:rPr>
              <a:t> error </a:t>
            </a:r>
            <a:r>
              <a:rPr lang="nl-BE" sz="3000" b="0" dirty="0" err="1">
                <a:latin typeface="Georgia" panose="02040502050405020303" pitchFamily="18" charset="0"/>
              </a:rPr>
              <a:t>can</a:t>
            </a:r>
            <a:r>
              <a:rPr lang="nl-BE" sz="3000" b="0" dirty="0">
                <a:latin typeface="Georgia" panose="02040502050405020303" pitchFamily="18" charset="0"/>
              </a:rPr>
              <a:t> </a:t>
            </a:r>
            <a:r>
              <a:rPr lang="nl-BE" sz="3000" b="0" dirty="0" err="1">
                <a:latin typeface="Georgia" panose="02040502050405020303" pitchFamily="18" charset="0"/>
              </a:rPr>
              <a:t>become</a:t>
            </a:r>
            <a:r>
              <a:rPr lang="nl-BE" sz="3000" b="0" dirty="0">
                <a:latin typeface="Georgia" panose="02040502050405020303" pitchFamily="18" charset="0"/>
              </a:rPr>
              <a:t> a </a:t>
            </a:r>
            <a:r>
              <a:rPr lang="nl-BE" sz="3000" b="0" dirty="0" err="1">
                <a:latin typeface="Georgia" panose="02040502050405020303" pitchFamily="18" charset="0"/>
              </a:rPr>
              <a:t>reporting</a:t>
            </a:r>
            <a:r>
              <a:rPr lang="nl-BE" sz="3000" b="0" dirty="0">
                <a:latin typeface="Georgia" panose="02040502050405020303" pitchFamily="18" charset="0"/>
              </a:rPr>
              <a:t> error</a:t>
            </a:r>
          </a:p>
        </p:txBody>
      </p:sp>
      <p:sp>
        <p:nvSpPr>
          <p:cNvPr id="4" name="top burgundy rule">
            <a:extLst>
              <a:ext uri="{FF2B5EF4-FFF2-40B4-BE49-F238E27FC236}">
                <a16:creationId xmlns:a16="http://schemas.microsoft.com/office/drawing/2014/main" id="{C5B35B26-6637-269B-74B4-F70DEF7A991A}"/>
              </a:ext>
              <a:ext uri="{C183D7F6-B498-43B3-948B-1728B52AA6E4}">
                <adec:decorative xmlns:adec="http://schemas.microsoft.com/office/drawing/2017/decorative" val="1"/>
              </a:ext>
            </a:extLst>
          </p:cNvPr>
          <p:cNvSpPr/>
          <p:nvPr/>
        </p:nvSpPr>
        <p:spPr>
          <a:xfrm>
            <a:off x="495300" y="343461"/>
            <a:ext cx="11201400" cy="0"/>
          </a:xfrm>
          <a:prstGeom prst="line">
            <a:avLst/>
          </a:prstGeom>
          <a:noFill/>
          <a:ln w="13970">
            <a:solidFill>
              <a:srgbClr val="372235"/>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sp>
        <p:nvSpPr>
          <p:cNvPr id="5" name="Text 2">
            <a:extLst>
              <a:ext uri="{FF2B5EF4-FFF2-40B4-BE49-F238E27FC236}">
                <a16:creationId xmlns:a16="http://schemas.microsoft.com/office/drawing/2014/main" id="{8F64B29D-69E1-7A82-B490-42F862E78E1B}"/>
              </a:ext>
            </a:extLst>
          </p:cNvPr>
          <p:cNvSpPr/>
          <p:nvPr/>
        </p:nvSpPr>
        <p:spPr>
          <a:xfrm>
            <a:off x="495300" y="115422"/>
            <a:ext cx="7680960" cy="1828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372235"/>
                </a:solidFill>
                <a:latin typeface="Aptos" pitchFamily="34" charset="0"/>
                <a:ea typeface="Aptos" pitchFamily="34" charset="-122"/>
                <a:cs typeface="Aptos" pitchFamily="34" charset="-120"/>
              </a:rPr>
              <a:t>HUMAN INTERVENTION</a:t>
            </a:r>
            <a:endParaRPr lang="en-US" sz="1400" dirty="0">
              <a:solidFill>
                <a:srgbClr val="372235"/>
              </a:solidFill>
            </a:endParaRPr>
          </a:p>
        </p:txBody>
      </p:sp>
      <p:sp>
        <p:nvSpPr>
          <p:cNvPr id="6" name="Tekstvak 5">
            <a:extLst>
              <a:ext uri="{FF2B5EF4-FFF2-40B4-BE49-F238E27FC236}">
                <a16:creationId xmlns:a16="http://schemas.microsoft.com/office/drawing/2014/main" id="{693A9024-4917-1A1E-EC0C-EBF73D3C8186}"/>
              </a:ext>
            </a:extLst>
          </p:cNvPr>
          <p:cNvSpPr txBox="1"/>
          <p:nvPr/>
        </p:nvSpPr>
        <p:spPr>
          <a:xfrm>
            <a:off x="751559" y="1033133"/>
            <a:ext cx="9048049" cy="369332"/>
          </a:xfrm>
          <a:prstGeom prst="rect">
            <a:avLst/>
          </a:prstGeom>
          <a:noFill/>
        </p:spPr>
        <p:txBody>
          <a:bodyPr wrap="square">
            <a:spAutoFit/>
          </a:bodyPr>
          <a:lstStyle/>
          <a:p>
            <a:r>
              <a:rPr lang="en-US" sz="1800" b="0" i="0" u="none" strike="noStrike" dirty="0">
                <a:solidFill>
                  <a:srgbClr val="655D56"/>
                </a:solidFill>
                <a:effectLst/>
                <a:latin typeface="Aptos" panose="020B0004020202020204" pitchFamily="34" charset="0"/>
              </a:rPr>
              <a:t>Misrecognition does not stay local; it propagates through interpretation and editing. </a:t>
            </a:r>
            <a:endParaRPr lang="nl-BE" dirty="0"/>
          </a:p>
        </p:txBody>
      </p:sp>
      <p:sp>
        <p:nvSpPr>
          <p:cNvPr id="11" name="Text 6">
            <a:extLst>
              <a:ext uri="{FF2B5EF4-FFF2-40B4-BE49-F238E27FC236}">
                <a16:creationId xmlns:a16="http://schemas.microsoft.com/office/drawing/2014/main" id="{5A772843-9B06-4DEB-39C4-0784C52EAD07}"/>
              </a:ext>
            </a:extLst>
          </p:cNvPr>
          <p:cNvSpPr/>
          <p:nvPr/>
        </p:nvSpPr>
        <p:spPr>
          <a:xfrm>
            <a:off x="1900664"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1</a:t>
            </a:r>
            <a:endParaRPr lang="en-US" sz="2100" dirty="0">
              <a:solidFill>
                <a:schemeClr val="tx2"/>
              </a:solidFill>
            </a:endParaRPr>
          </a:p>
        </p:txBody>
      </p:sp>
      <p:sp>
        <p:nvSpPr>
          <p:cNvPr id="13" name="Text 7">
            <a:extLst>
              <a:ext uri="{FF2B5EF4-FFF2-40B4-BE49-F238E27FC236}">
                <a16:creationId xmlns:a16="http://schemas.microsoft.com/office/drawing/2014/main" id="{E5A08BA1-FC30-42DA-F549-5744A3A23A3F}"/>
              </a:ext>
            </a:extLst>
          </p:cNvPr>
          <p:cNvSpPr/>
          <p:nvPr/>
        </p:nvSpPr>
        <p:spPr>
          <a:xfrm>
            <a:off x="229036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address</a:t>
            </a:r>
            <a:endParaRPr lang="en-US" sz="1700" dirty="0"/>
          </a:p>
        </p:txBody>
      </p:sp>
      <p:sp>
        <p:nvSpPr>
          <p:cNvPr id="15" name="Text 8">
            <a:extLst>
              <a:ext uri="{FF2B5EF4-FFF2-40B4-BE49-F238E27FC236}">
                <a16:creationId xmlns:a16="http://schemas.microsoft.com/office/drawing/2014/main" id="{0337E222-D248-8A99-6369-847C00FBCEB3}"/>
              </a:ext>
            </a:extLst>
          </p:cNvPr>
          <p:cNvSpPr/>
          <p:nvPr/>
        </p:nvSpPr>
        <p:spPr>
          <a:xfrm>
            <a:off x="229036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A phrase is assigned to the previous or next speaker.</a:t>
            </a:r>
            <a:endParaRPr lang="en-US" sz="1500" dirty="0"/>
          </a:p>
        </p:txBody>
      </p:sp>
      <p:sp>
        <p:nvSpPr>
          <p:cNvPr id="17" name="Text 9">
            <a:extLst>
              <a:ext uri="{FF2B5EF4-FFF2-40B4-BE49-F238E27FC236}">
                <a16:creationId xmlns:a16="http://schemas.microsoft.com/office/drawing/2014/main" id="{4348089C-BA4D-0754-89EA-FE83F10B6F56}"/>
              </a:ext>
            </a:extLst>
          </p:cNvPr>
          <p:cNvSpPr/>
          <p:nvPr/>
        </p:nvSpPr>
        <p:spPr>
          <a:xfrm>
            <a:off x="4689584"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2</a:t>
            </a:r>
            <a:endParaRPr lang="en-US" sz="2100" dirty="0">
              <a:solidFill>
                <a:schemeClr val="tx2"/>
              </a:solidFill>
            </a:endParaRPr>
          </a:p>
        </p:txBody>
      </p:sp>
      <p:sp>
        <p:nvSpPr>
          <p:cNvPr id="19" name="Text 10">
            <a:extLst>
              <a:ext uri="{FF2B5EF4-FFF2-40B4-BE49-F238E27FC236}">
                <a16:creationId xmlns:a16="http://schemas.microsoft.com/office/drawing/2014/main" id="{DD836E46-AD3B-3C5B-1BB2-5F5D1E185F80}"/>
              </a:ext>
            </a:extLst>
          </p:cNvPr>
          <p:cNvSpPr/>
          <p:nvPr/>
        </p:nvSpPr>
        <p:spPr>
          <a:xfrm>
            <a:off x="507928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context</a:t>
            </a:r>
            <a:endParaRPr lang="en-US" sz="1700" dirty="0"/>
          </a:p>
        </p:txBody>
      </p:sp>
      <p:sp>
        <p:nvSpPr>
          <p:cNvPr id="21" name="Text 11">
            <a:extLst>
              <a:ext uri="{FF2B5EF4-FFF2-40B4-BE49-F238E27FC236}">
                <a16:creationId xmlns:a16="http://schemas.microsoft.com/office/drawing/2014/main" id="{0B85D724-BF04-9E92-AE76-D5664EAFC046}"/>
              </a:ext>
            </a:extLst>
          </p:cNvPr>
          <p:cNvSpPr/>
          <p:nvPr/>
        </p:nvSpPr>
        <p:spPr>
          <a:xfrm>
            <a:off x="507928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The model reads a fragment incorrectly.</a:t>
            </a:r>
            <a:endParaRPr lang="en-US" sz="1500" dirty="0"/>
          </a:p>
        </p:txBody>
      </p:sp>
      <p:sp>
        <p:nvSpPr>
          <p:cNvPr id="22" name="Text 12">
            <a:extLst>
              <a:ext uri="{FF2B5EF4-FFF2-40B4-BE49-F238E27FC236}">
                <a16:creationId xmlns:a16="http://schemas.microsoft.com/office/drawing/2014/main" id="{D00827AC-6781-9E92-4EEC-127722CB0230}"/>
              </a:ext>
            </a:extLst>
          </p:cNvPr>
          <p:cNvSpPr/>
          <p:nvPr/>
        </p:nvSpPr>
        <p:spPr>
          <a:xfrm>
            <a:off x="7478504" y="2332677"/>
            <a:ext cx="457200" cy="347472"/>
          </a:xfrm>
          <a:prstGeom prst="rect">
            <a:avLst/>
          </a:prstGeom>
          <a:noFill/>
          <a:ln/>
        </p:spPr>
        <p:txBody>
          <a:bodyPr wrap="square" lIns="254" tIns="254" rIns="254" bIns="254"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2100" b="1" dirty="0">
                <a:solidFill>
                  <a:schemeClr val="tx2"/>
                </a:solidFill>
                <a:latin typeface="Georgia" pitchFamily="34" charset="0"/>
                <a:ea typeface="Georgia" pitchFamily="34" charset="-122"/>
                <a:cs typeface="Georgia" pitchFamily="34" charset="-120"/>
              </a:rPr>
              <a:t>3</a:t>
            </a:r>
            <a:endParaRPr lang="en-US" sz="2100" dirty="0">
              <a:solidFill>
                <a:schemeClr val="tx2"/>
              </a:solidFill>
            </a:endParaRPr>
          </a:p>
        </p:txBody>
      </p:sp>
      <p:sp>
        <p:nvSpPr>
          <p:cNvPr id="23" name="Text 13">
            <a:extLst>
              <a:ext uri="{FF2B5EF4-FFF2-40B4-BE49-F238E27FC236}">
                <a16:creationId xmlns:a16="http://schemas.microsoft.com/office/drawing/2014/main" id="{0D9E26BB-EA92-9F34-25B8-022359D283F9}"/>
              </a:ext>
            </a:extLst>
          </p:cNvPr>
          <p:cNvSpPr/>
          <p:nvPr/>
        </p:nvSpPr>
        <p:spPr>
          <a:xfrm>
            <a:off x="7868207" y="2049213"/>
            <a:ext cx="2011680" cy="27432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700" b="1" dirty="0">
                <a:latin typeface="Aptos" pitchFamily="34" charset="0"/>
                <a:ea typeface="Aptos" pitchFamily="34" charset="-122"/>
                <a:cs typeface="Aptos" pitchFamily="34" charset="-120"/>
              </a:rPr>
              <a:t>Wrong AI draft</a:t>
            </a:r>
            <a:endParaRPr lang="en-US" sz="1700" dirty="0"/>
          </a:p>
        </p:txBody>
      </p:sp>
      <p:sp>
        <p:nvSpPr>
          <p:cNvPr id="24" name="Text 14">
            <a:extLst>
              <a:ext uri="{FF2B5EF4-FFF2-40B4-BE49-F238E27FC236}">
                <a16:creationId xmlns:a16="http://schemas.microsoft.com/office/drawing/2014/main" id="{0454BC5B-4D6F-274F-469C-F451EE9C0542}"/>
              </a:ext>
            </a:extLst>
          </p:cNvPr>
          <p:cNvSpPr/>
          <p:nvPr/>
        </p:nvSpPr>
        <p:spPr>
          <a:xfrm>
            <a:off x="7868207" y="2469837"/>
            <a:ext cx="1920240" cy="822960"/>
          </a:xfrm>
          <a:prstGeom prst="rect">
            <a:avLst/>
          </a:prstGeom>
          <a:noFill/>
          <a:ln/>
        </p:spPr>
        <p:txBody>
          <a:bodyPr wrap="square" lIns="508" tIns="508" rIns="508" bIns="508" rtlCol="0" anchor="t">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buNone/>
            </a:pPr>
            <a:r>
              <a:rPr lang="en-US" sz="1500" dirty="0">
                <a:solidFill>
                  <a:srgbClr val="241B18"/>
                </a:solidFill>
                <a:latin typeface="Aptos" pitchFamily="34" charset="0"/>
                <a:ea typeface="Aptos" pitchFamily="34" charset="-122"/>
                <a:cs typeface="Aptos" pitchFamily="34" charset="-120"/>
              </a:rPr>
              <a:t>The generated text omits, invents or reframes the utterance.</a:t>
            </a:r>
            <a:endParaRPr lang="en-US" sz="1500" dirty="0"/>
          </a:p>
        </p:txBody>
      </p:sp>
      <p:sp>
        <p:nvSpPr>
          <p:cNvPr id="28" name="thin rule">
            <a:extLst>
              <a:ext uri="{FF2B5EF4-FFF2-40B4-BE49-F238E27FC236}">
                <a16:creationId xmlns:a16="http://schemas.microsoft.com/office/drawing/2014/main" id="{02D25A8D-871F-6173-5E5D-7F8D44B7D7E8}"/>
              </a:ext>
              <a:ext uri="{C183D7F6-B498-43B3-948B-1728B52AA6E4}">
                <adec:decorative xmlns:adec="http://schemas.microsoft.com/office/drawing/2017/decorative" val="1"/>
              </a:ext>
            </a:extLst>
          </p:cNvPr>
          <p:cNvSpPr/>
          <p:nvPr/>
        </p:nvSpPr>
        <p:spPr>
          <a:xfrm>
            <a:off x="673608" y="3857820"/>
            <a:ext cx="10442448" cy="0"/>
          </a:xfrm>
          <a:prstGeom prst="line">
            <a:avLst/>
          </a:prstGeom>
          <a:noFill/>
          <a:ln w="10795">
            <a:solidFill>
              <a:schemeClr val="tx2"/>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BE" dirty="0"/>
          </a:p>
        </p:txBody>
      </p:sp>
      <p:pic>
        <p:nvPicPr>
          <p:cNvPr id="35" name="Afbeelding 34">
            <a:extLst>
              <a:ext uri="{FF2B5EF4-FFF2-40B4-BE49-F238E27FC236}">
                <a16:creationId xmlns:a16="http://schemas.microsoft.com/office/drawing/2014/main" id="{CE1DCE30-28BA-87D8-0356-BB9F4F98D2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4727" y="4194814"/>
            <a:ext cx="8765006" cy="1805753"/>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kstvak 6">
            <a:extLst>
              <a:ext uri="{FF2B5EF4-FFF2-40B4-BE49-F238E27FC236}">
                <a16:creationId xmlns:a16="http://schemas.microsoft.com/office/drawing/2014/main" id="{9D6F0C54-59A8-5285-D8D5-5CD8CAF0BC6B}"/>
              </a:ext>
            </a:extLst>
          </p:cNvPr>
          <p:cNvSpPr txBox="1"/>
          <p:nvPr/>
        </p:nvSpPr>
        <p:spPr>
          <a:xfrm>
            <a:off x="4804967" y="6167252"/>
            <a:ext cx="2464526" cy="238527"/>
          </a:xfrm>
          <a:prstGeom prst="rect">
            <a:avLst/>
          </a:prstGeom>
          <a:noFill/>
        </p:spPr>
        <p:txBody>
          <a:bodyPr wrap="square">
            <a:spAutoFit/>
          </a:bodyPr>
          <a:lstStyle/>
          <a:p>
            <a:r>
              <a:rPr lang="en-US" sz="950" b="0" i="1" u="none" strike="noStrike" dirty="0">
                <a:solidFill>
                  <a:srgbClr val="655D56"/>
                </a:solidFill>
                <a:effectLst/>
                <a:latin typeface="Aptos" panose="020B0004020202020204" pitchFamily="34" charset="0"/>
              </a:rPr>
              <a:t>Wrong attribution changes the address</a:t>
            </a:r>
            <a:endParaRPr lang="nl-BE" sz="950" dirty="0"/>
          </a:p>
        </p:txBody>
      </p:sp>
    </p:spTree>
    <p:extLst>
      <p:ext uri="{BB962C8B-B14F-4D97-AF65-F5344CB8AC3E}">
        <p14:creationId xmlns:p14="http://schemas.microsoft.com/office/powerpoint/2010/main" val="1535060248"/>
      </p:ext>
    </p:extLst>
  </p:cSld>
  <p:clrMapOvr>
    <a:masterClrMapping/>
  </p:clrMapOvr>
</p:sld>
</file>

<file path=ppt/theme/theme1.xml><?xml version="1.0" encoding="utf-8"?>
<a:theme xmlns:a="http://schemas.openxmlformats.org/drawingml/2006/main" name="Kantoorthema">
  <a:themeElements>
    <a:clrScheme name="Vlaams Parlement">
      <a:dk1>
        <a:srgbClr val="3E2D39"/>
      </a:dk1>
      <a:lt1>
        <a:srgbClr val="F9F9FA"/>
      </a:lt1>
      <a:dk2>
        <a:srgbClr val="FFCC00"/>
      </a:dk2>
      <a:lt2>
        <a:srgbClr val="DEEBEC"/>
      </a:lt2>
      <a:accent1>
        <a:srgbClr val="70C2B2"/>
      </a:accent1>
      <a:accent2>
        <a:srgbClr val="EBEADC"/>
      </a:accent2>
      <a:accent3>
        <a:srgbClr val="243442"/>
      </a:accent3>
      <a:accent4>
        <a:srgbClr val="E84619"/>
      </a:accent4>
      <a:accent5>
        <a:srgbClr val="74489D"/>
      </a:accent5>
      <a:accent6>
        <a:srgbClr val="B2D6D3"/>
      </a:accent6>
      <a:hlink>
        <a:srgbClr val="1486C8"/>
      </a:hlink>
      <a:folHlink>
        <a:srgbClr val="D9B2D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LP_Presentatie_2021.pptx" id="{F7C18B13-2F86-498E-8B48-609B676B030D}" vid="{C7B28671-EB1F-4D1C-B429-5CE7AA4B50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432499a-2e10-4629-a9f5-36c004c3e5aa" xsi:nil="true"/>
    <lcf76f155ced4ddcb4097134ff3c332f xmlns="ca1fe43b-501f-45b3-9604-7dbdd6d7868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8D4250612040347B3834C8D071B79D5" ma:contentTypeVersion="14" ma:contentTypeDescription="Een nieuw document maken." ma:contentTypeScope="" ma:versionID="7f9313811f96b461d0dc0ad2354f3c6d">
  <xsd:schema xmlns:xsd="http://www.w3.org/2001/XMLSchema" xmlns:xs="http://www.w3.org/2001/XMLSchema" xmlns:p="http://schemas.microsoft.com/office/2006/metadata/properties" xmlns:ns2="9432499a-2e10-4629-a9f5-36c004c3e5aa" xmlns:ns3="ca1fe43b-501f-45b3-9604-7dbdd6d7868b" targetNamespace="http://schemas.microsoft.com/office/2006/metadata/properties" ma:root="true" ma:fieldsID="f1daa7af96b0fb1badfa76a4588ace0a" ns2:_="" ns3:_="">
    <xsd:import namespace="9432499a-2e10-4629-a9f5-36c004c3e5aa"/>
    <xsd:import namespace="ca1fe43b-501f-45b3-9604-7dbdd6d7868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32499a-2e10-4629-a9f5-36c004c3e5aa"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1" nillable="true" ma:displayName="Taxonomy Catch All Column" ma:hidden="true" ma:list="{f65d6fa6-fd2b-4f80-9b7c-92411c1cfdc9}" ma:internalName="TaxCatchAll" ma:showField="CatchAllData" ma:web="9432499a-2e10-4629-a9f5-36c004c3e5a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a1fe43b-501f-45b3-9604-7dbdd6d7868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f1f42e60-30f5-4887-bd82-0f6be8b7a57e"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EE0C84-B4D5-4B4D-B26C-1795273D871A}">
  <ds:schemaRefs>
    <ds:schemaRef ds:uri="http://schemas.microsoft.com/office/2006/metadata/properties"/>
    <ds:schemaRef ds:uri="http://schemas.microsoft.com/office/infopath/2007/PartnerControls"/>
    <ds:schemaRef ds:uri="9432499a-2e10-4629-a9f5-36c004c3e5aa"/>
    <ds:schemaRef ds:uri="ca1fe43b-501f-45b3-9604-7dbdd6d7868b"/>
  </ds:schemaRefs>
</ds:datastoreItem>
</file>

<file path=customXml/itemProps2.xml><?xml version="1.0" encoding="utf-8"?>
<ds:datastoreItem xmlns:ds="http://schemas.openxmlformats.org/officeDocument/2006/customXml" ds:itemID="{000C2015-B1F5-4A4A-BDA1-BB008C153778}">
  <ds:schemaRefs>
    <ds:schemaRef ds:uri="http://schemas.microsoft.com/sharepoint/v3/contenttype/forms"/>
  </ds:schemaRefs>
</ds:datastoreItem>
</file>

<file path=customXml/itemProps3.xml><?xml version="1.0" encoding="utf-8"?>
<ds:datastoreItem xmlns:ds="http://schemas.openxmlformats.org/officeDocument/2006/customXml" ds:itemID="{C0C95735-2E02-4DDE-AB39-31CDF2092D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32499a-2e10-4629-a9f5-36c004c3e5aa"/>
    <ds:schemaRef ds:uri="ca1fe43b-501f-45b3-9604-7dbdd6d786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VLP_Presentatie_2021</Template>
  <TotalTime>0</TotalTime>
  <Words>2949</Words>
  <Application>Microsoft Office PowerPoint</Application>
  <PresentationFormat>Breedbeeld</PresentationFormat>
  <Paragraphs>258</Paragraphs>
  <Slides>19</Slides>
  <Notes>19</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19</vt:i4>
      </vt:variant>
    </vt:vector>
  </HeadingPairs>
  <TitlesOfParts>
    <vt:vector size="26" baseType="lpstr">
      <vt:lpstr>Aptos</vt:lpstr>
      <vt:lpstr>Arial</vt:lpstr>
      <vt:lpstr>Calibri</vt:lpstr>
      <vt:lpstr>Georgia</vt:lpstr>
      <vt:lpstr>Times</vt:lpstr>
      <vt:lpstr>Times New Roman</vt:lpstr>
      <vt:lpstr>Kantoorthema</vt:lpstr>
      <vt:lpstr>AI-supported parliamentary reporting</vt:lpstr>
      <vt:lpstr>AI integration in workflow</vt:lpstr>
      <vt:lpstr>AI integration in workflow</vt:lpstr>
      <vt:lpstr>AI integration is threefold</vt:lpstr>
      <vt:lpstr>AI tool application</vt:lpstr>
      <vt:lpstr>Why generative AI?</vt:lpstr>
      <vt:lpstr>Speaker recognition is the first fragile link</vt:lpstr>
      <vt:lpstr>A small attribution error can become a reporting error</vt:lpstr>
      <vt:lpstr>A small attribution error can become a reporting error</vt:lpstr>
      <vt:lpstr>A small attribution error can become a reporting error</vt:lpstr>
      <vt:lpstr>A small attribution error can become a reporting error</vt:lpstr>
      <vt:lpstr>Generative AI improves transcriptions – not all the time</vt:lpstr>
      <vt:lpstr>Generative AI improves transcriptions – not all the time</vt:lpstr>
      <vt:lpstr>Generative AI improves transcriptions – not all the time</vt:lpstr>
      <vt:lpstr>PowerPoint-presentatie</vt:lpstr>
      <vt:lpstr>Fluent AI text can make errors harder to hear</vt:lpstr>
      <vt:lpstr>Fluent AI text can make errors harder to hear</vt:lpstr>
      <vt:lpstr>Be all ears: the central quality-control habit</vt:lpstr>
      <vt:lpstr>AI can draft the report. Humans must guarantee the record.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Katrien Van Mulders</dc:creator>
  <cp:lastModifiedBy>Katrien Van Mulders</cp:lastModifiedBy>
  <cp:revision>1</cp:revision>
  <dcterms:created xsi:type="dcterms:W3CDTF">2026-07-06T08:00:40Z</dcterms:created>
  <dcterms:modified xsi:type="dcterms:W3CDTF">2026-07-24T21:43:38Z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0x0101003A2E80A6F710354AA9346239E95C8EB0</vt:lpwstr>
  </property>
  <property fmtid="{D5CDD505-2E9C-101B-9397-08002B2CF9AE}" pid="3" name="MediaServiceImageTags">
    <vt:lpwstr/>
  </property>
</Properties>
</file>