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2.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3.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6.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7.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8.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notesSlides/notesSlide9.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notesSlides/notesSlide10.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notesSlides/notesSlide11.xml" ContentType="application/vnd.openxmlformats-officedocument.presentationml.notesSlide+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notesSlides/notesSlide12.xml" ContentType="application/vnd.openxmlformats-officedocument.presentationml.notesSlide+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notesSlides/notesSlide15.xml" ContentType="application/vnd.openxmlformats-officedocument.presentationml.notesSlide+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 id="2147483660" r:id="rId2"/>
    <p:sldMasterId id="2147483662" r:id="rId3"/>
  </p:sldMasterIdLst>
  <p:notesMasterIdLst>
    <p:notesMasterId r:id="rId21"/>
  </p:notesMasterIdLst>
  <p:sldIdLst>
    <p:sldId id="256" r:id="rId4"/>
    <p:sldId id="279" r:id="rId5"/>
    <p:sldId id="257" r:id="rId6"/>
    <p:sldId id="258" r:id="rId7"/>
    <p:sldId id="259" r:id="rId8"/>
    <p:sldId id="260" r:id="rId9"/>
    <p:sldId id="261" r:id="rId10"/>
    <p:sldId id="262" r:id="rId11"/>
    <p:sldId id="266" r:id="rId12"/>
    <p:sldId id="267" r:id="rId13"/>
    <p:sldId id="268" r:id="rId14"/>
    <p:sldId id="269" r:id="rId15"/>
    <p:sldId id="263" r:id="rId16"/>
    <p:sldId id="264" r:id="rId17"/>
    <p:sldId id="270" r:id="rId18"/>
    <p:sldId id="275" r:id="rId19"/>
    <p:sldId id="277" r:id="rId20"/>
  </p:sldIdLst>
  <p:sldSz cx="12192000" cy="6858000"/>
  <p:notesSz cx="6858000" cy="9144000"/>
  <p:defaultTextStyle>
    <a:defPPr marR="0" lvl="0" algn="l" rtl="0">
      <a:lnSpc>
        <a:spcPct val="100000"/>
      </a:lnSpc>
      <a:spcBef>
        <a:spcPts val="0"/>
      </a:spcBef>
      <a:spcAft>
        <a:spcPts val="0"/>
      </a:spcAft>
    </a:defPPr>
    <a:lvl1pPr marL="0"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L="457200"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L="914400"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L="1371600"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L="1828800"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L="2286000"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L="2743200"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L="3200400"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L="3657600"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defaultTextStyle>
  <p:extLst>
    <p:ext uri="{EFAFB233-063F-42B5-8137-9DF3F51BA10A}">
      <p15:sldGuideLst xmlns:p15="http://schemas.microsoft.com/office/powerpoint/2012/main">
        <p15:guide id="1" orient="horz" pos="1616" userDrawn="1">
          <p15:clr>
            <a:srgbClr val="747775"/>
          </p15:clr>
        </p15:guide>
        <p15:guide id="2" pos="2887" userDrawn="1">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78" d="100"/>
          <a:sy n="78" d="100"/>
        </p:scale>
        <p:origin x="850" y="62"/>
      </p:cViewPr>
      <p:guideLst>
        <p:guide orient="horz" pos="1616"/>
        <p:guide pos="288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26.07.2026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‹N›</a:t>
            </a:fld>
            <a:endParaRPr lang="cs-CZ"/>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Good morning, distinguished judges and colleagues. It is my great honor to stand here today and share with you the practices and reflections on the training and work of judicial stenographers in China, especially in the context of the rapidly evolving AI era.</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Second, procedural law knowledge. Clerks are the workhorses of legal procedure. Every task they perform, from serving documents to filing cases, requires a deep understanding of civil, criminal, and administrative procedure laws. They must know not just the 'how', but the 'why'.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Third, a rigorous attitude and professionalism. Punctuality, discipline, and integrity are paramount. Handling sensitive information requires the strictest confidentiality. A clerk's conduct is a direct reflection of the judiciary's public image.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Finally, professional ethics and identity. This is the compass that guides everything a clerk does. They must accept their role and uphold the highest standards of fairness, impartiality, and integrity, acting as guardians of judicial ethics.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The third and final stage is intensive on-the-job internship. Starting as early as their sophomore year, students gain invaluable real-world experience. As one graduate put it, this extensive internship made their transition to a full-time role completely seamless, bridging the gap between theory and practice.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To further enhance training, we've embraced technology. Our "People's Court Clerk Virtual Simulation Training System" digitally recreates the entire case workflow. This immersive tool breaks down barriers, allowing students to practice in a realistic, risk-free environment, thus overcoming the limitations of traditional training methods.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Now, let's look to the future. AI is disrupting every industry, and ours is no exception. But we see this not as a threat, but as an opportunity. We are proactively transforming our training model to ensure our graduates are ready for the AI era.</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In conclusion, judicial stenographers are a silent but resilient force in China's legal system. As we embrace technology, our commitment to investing in human talent grows stronger. Because ultimately, justice is not recorded by machines, but safeguarded by people with conviction, competence, and responsibility.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Thank you for your attention. I look forward to your questions and a fruitful discussion.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Third, a rigorous attitude and professionalism. Punctuality, discipline, and integrity are paramount. Handling sensitive information requires the strictest confidentiality. A clerk's conduct is a direct reflection of the judiciary's public image.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In this presentation, I will highlight four core insights. First, the indispensable role of judicial clerks in China's overburdened judicial system. Second, our holistic "Three-in-One" model for cultivating these professionals. Third, how AI is driving a fundamental transformation in their role. And finally, our belief in a human-centric future where technology augments, but does not replace, human expertise.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Let's begin by understanding who these professionals are. In China, they are called "Judicial Clerks." They are the professional support personnel, the silent sentinels, who ensure the wheels of justice keep turning. As one judge put it, their role is so critical that "without clerks, judges cannot hold court."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The reality in China is a severe "case overload" crisis. Some district courts handle over 100,000 cases annually. This pressure has led to clerks taking on a multitude of roles far beyond traditional note-taking, from managing case files to assisting in document drafting, becoming true multi-taskers in the judicial process.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To meet this challenge, we have developed a holistic approach to talent cultivation. Our "Three-in-One" model integrates targeted recruitment, integrated academic training, and intensive on-the-job internships. This ensures a seamless transition from classroom to courtroom.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The first stage is targeted recruitment. Top courts come directly to our campus. The selection process is rigorous, combining internships with exams and interviews, ensuring we find the right fit for the job from the very beginning.</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The second stage is integrated academic training. Our curriculum is built on a "Three-in-One" framework, combining legal knowledge, secretarial practice, and shorthand skills. Courses like courtroom shorthand and legal document training are designed to build a solid foundation.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First, shorthand skills. Speed and accuracy are the absolute minimum requirement. A clerk who cannot keep up disrupts the entire trial. Equally important is proficiency with the latest stenography software and technologies.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1"/>
        <p:cNvGrpSpPr/>
        <p:nvPr/>
      </p:nvGrpSpPr>
      <p:grpSpPr>
        <a:xfrm>
          <a:off x="0" y="0"/>
          <a:ext cx="0" cy="0"/>
          <a:chOff x="0" y="0"/>
          <a:chExt cx="0" cy="0"/>
        </a:xfrm>
      </p:grpSpPr>
      <p:sp>
        <p:nvSpPr>
          <p:cNvPr id="12" name="Shape 30"/>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Arial" panose="020B060402020209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 name="Shape 31"/>
          <p:cNvSpPr txBox="1">
            <a:spLocks noGrp="1"/>
          </p:cNvSpPr>
          <p:nvPr>
            <p:ph type="subTitle" idx="1"/>
          </p:nvPr>
        </p:nvSpPr>
        <p:spPr>
          <a:xfrm>
            <a:off x="1143000" y="2701528"/>
            <a:ext cx="6858000" cy="1241821"/>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4" name="Shape 32"/>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5" name="Shape 33"/>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6" name="Shape 34"/>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ltLang="zh-CN"/>
              <a:t>‹N›</a:t>
            </a:fld>
            <a:endParaRPr 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68"/>
        <p:cNvGrpSpPr/>
        <p:nvPr/>
      </p:nvGrpSpPr>
      <p:grpSpPr>
        <a:xfrm>
          <a:off x="0" y="0"/>
          <a:ext cx="0" cy="0"/>
          <a:chOff x="0" y="0"/>
          <a:chExt cx="0" cy="0"/>
        </a:xfrm>
      </p:grpSpPr>
      <p:sp>
        <p:nvSpPr>
          <p:cNvPr id="69" name="Shape 49"/>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0" name="Shape 50"/>
          <p:cNvSpPr txBox="1">
            <a:spLocks noGrp="1"/>
          </p:cNvSpPr>
          <p:nvPr>
            <p:ph type="body" idx="1"/>
          </p:nvPr>
        </p:nvSpPr>
        <p:spPr>
          <a:xfrm rot="5400000">
            <a:off x="2940248" y="-942379"/>
            <a:ext cx="3263504"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1" name="Shape 51"/>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2" name="Shape 52"/>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3" name="Shape 5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ltLang="zh-CN"/>
              <a:t>‹N›</a:t>
            </a:fld>
            <a:endParaRPr 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竖排标题与文本" type="vertTitleAndTx">
  <p:cSld name="VERTICAL_TITLE_AND_VERTICAL_TEXT">
    <p:spTree>
      <p:nvGrpSpPr>
        <p:cNvPr id="1" name="Shape 74"/>
        <p:cNvGrpSpPr/>
        <p:nvPr/>
      </p:nvGrpSpPr>
      <p:grpSpPr>
        <a:xfrm>
          <a:off x="0" y="0"/>
          <a:ext cx="0" cy="0"/>
          <a:chOff x="0" y="0"/>
          <a:chExt cx="0" cy="0"/>
        </a:xfrm>
      </p:grpSpPr>
      <p:sp>
        <p:nvSpPr>
          <p:cNvPr id="75" name="Shape 15"/>
          <p:cNvSpPr txBox="1">
            <a:spLocks noGrp="1"/>
          </p:cNvSpPr>
          <p:nvPr>
            <p:ph type="title"/>
          </p:nvPr>
        </p:nvSpPr>
        <p:spPr>
          <a:xfrm rot="5400000">
            <a:off x="5350073" y="1467445"/>
            <a:ext cx="4358879" cy="1971675"/>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6" name="Shape 16"/>
          <p:cNvSpPr txBox="1">
            <a:spLocks noGrp="1"/>
          </p:cNvSpPr>
          <p:nvPr>
            <p:ph type="body" idx="1"/>
          </p:nvPr>
        </p:nvSpPr>
        <p:spPr>
          <a:xfrm rot="5400000">
            <a:off x="1349573" y="-447080"/>
            <a:ext cx="4358879" cy="5800725"/>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7" name="Shape 17"/>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8" name="Shape 18"/>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9" name="Shape 19"/>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ltLang="zh-CN"/>
              <a:t>‹N›</a:t>
            </a:fld>
            <a:endParaRPr 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17"/>
        <p:cNvGrpSpPr/>
        <p:nvPr/>
      </p:nvGrpSpPr>
      <p:grpSpPr>
        <a:xfrm>
          <a:off x="0" y="0"/>
          <a:ext cx="0" cy="0"/>
          <a:chOff x="0" y="0"/>
          <a:chExt cx="0" cy="0"/>
        </a:xfrm>
      </p:grpSpPr>
      <p:sp>
        <p:nvSpPr>
          <p:cNvPr id="18" name="Shape 54"/>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 name="Shape 55"/>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 name="Shape 56"/>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1" name="Shape 57"/>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2" name="Shape 58"/>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ltLang="zh-CN"/>
              <a:t>‹N›</a:t>
            </a:fld>
            <a:endParaRPr 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23"/>
        <p:cNvGrpSpPr/>
        <p:nvPr/>
      </p:nvGrpSpPr>
      <p:grpSpPr>
        <a:xfrm>
          <a:off x="0" y="0"/>
          <a:ext cx="0" cy="0"/>
          <a:chOff x="0" y="0"/>
          <a:chExt cx="0" cy="0"/>
        </a:xfrm>
      </p:grpSpPr>
      <p:sp>
        <p:nvSpPr>
          <p:cNvPr id="24" name="Shape 59"/>
          <p:cNvSpPr txBox="1">
            <a:spLocks noGrp="1"/>
          </p:cNvSpPr>
          <p:nvPr>
            <p:ph type="title"/>
          </p:nvPr>
        </p:nvSpPr>
        <p:spPr>
          <a:xfrm>
            <a:off x="623888" y="1282304"/>
            <a:ext cx="7886700" cy="2139553"/>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Arial" panose="020B060402020209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5" name="Shape 60"/>
          <p:cNvSpPr txBox="1">
            <a:spLocks noGrp="1"/>
          </p:cNvSpPr>
          <p:nvPr>
            <p:ph type="body" idx="1"/>
          </p:nvPr>
        </p:nvSpPr>
        <p:spPr>
          <a:xfrm>
            <a:off x="623888" y="3442097"/>
            <a:ext cx="7886700" cy="112514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26" name="Shape 61"/>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7" name="Shape 62"/>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8" name="Shape 6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ltLang="zh-CN"/>
              <a:t>‹N›</a:t>
            </a:fld>
            <a:endParaRPr 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29"/>
        <p:cNvGrpSpPr/>
        <p:nvPr/>
      </p:nvGrpSpPr>
      <p:grpSpPr>
        <a:xfrm>
          <a:off x="0" y="0"/>
          <a:ext cx="0" cy="0"/>
          <a:chOff x="0" y="0"/>
          <a:chExt cx="0" cy="0"/>
        </a:xfrm>
      </p:grpSpPr>
      <p:sp>
        <p:nvSpPr>
          <p:cNvPr id="30" name="Shape 9"/>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1" name="Shape 10"/>
          <p:cNvSpPr txBox="1">
            <a:spLocks noGrp="1"/>
          </p:cNvSpPr>
          <p:nvPr>
            <p:ph type="body" idx="1"/>
          </p:nvPr>
        </p:nvSpPr>
        <p:spPr>
          <a:xfrm>
            <a:off x="6286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2" name="Shape 11"/>
          <p:cNvSpPr txBox="1">
            <a:spLocks noGrp="1"/>
          </p:cNvSpPr>
          <p:nvPr>
            <p:ph type="body" idx="2"/>
          </p:nvPr>
        </p:nvSpPr>
        <p:spPr>
          <a:xfrm>
            <a:off x="46291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3" name="Shape 12"/>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4" name="Shape 13"/>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5" name="Shape 14"/>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ltLang="zh-CN"/>
              <a:t>‹N›</a:t>
            </a:fld>
            <a:endParaRPr 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36"/>
        <p:cNvGrpSpPr/>
        <p:nvPr/>
      </p:nvGrpSpPr>
      <p:grpSpPr>
        <a:xfrm>
          <a:off x="0" y="0"/>
          <a:ext cx="0" cy="0"/>
          <a:chOff x="0" y="0"/>
          <a:chExt cx="0" cy="0"/>
        </a:xfrm>
      </p:grpSpPr>
      <p:sp>
        <p:nvSpPr>
          <p:cNvPr id="37" name="Shape 35"/>
          <p:cNvSpPr txBox="1">
            <a:spLocks noGrp="1"/>
          </p:cNvSpPr>
          <p:nvPr>
            <p:ph type="title"/>
          </p:nvPr>
        </p:nvSpPr>
        <p:spPr>
          <a:xfrm>
            <a:off x="629841"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8" name="Shape 36"/>
          <p:cNvSpPr txBox="1">
            <a:spLocks noGrp="1"/>
          </p:cNvSpPr>
          <p:nvPr>
            <p:ph type="body" idx="1"/>
          </p:nvPr>
        </p:nvSpPr>
        <p:spPr>
          <a:xfrm>
            <a:off x="629841" y="1260872"/>
            <a:ext cx="3868340"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9" name="Shape 37"/>
          <p:cNvSpPr txBox="1">
            <a:spLocks noGrp="1"/>
          </p:cNvSpPr>
          <p:nvPr>
            <p:ph type="body" idx="2"/>
          </p:nvPr>
        </p:nvSpPr>
        <p:spPr>
          <a:xfrm>
            <a:off x="629841" y="1878806"/>
            <a:ext cx="3868340"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0" name="Shape 38"/>
          <p:cNvSpPr txBox="1">
            <a:spLocks noGrp="1"/>
          </p:cNvSpPr>
          <p:nvPr>
            <p:ph type="body" idx="3"/>
          </p:nvPr>
        </p:nvSpPr>
        <p:spPr>
          <a:xfrm>
            <a:off x="4629150" y="1260872"/>
            <a:ext cx="3887391"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1" name="Shape 39"/>
          <p:cNvSpPr txBox="1">
            <a:spLocks noGrp="1"/>
          </p:cNvSpPr>
          <p:nvPr>
            <p:ph type="body" idx="4"/>
          </p:nvPr>
        </p:nvSpPr>
        <p:spPr>
          <a:xfrm>
            <a:off x="4629150" y="1878806"/>
            <a:ext cx="3887391"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2" name="Shape 40"/>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3" name="Shape 41"/>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4" name="Shape 42"/>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ltLang="zh-CN"/>
              <a:t>‹N›</a:t>
            </a:fld>
            <a:endParaRPr 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45"/>
        <p:cNvGrpSpPr/>
        <p:nvPr/>
      </p:nvGrpSpPr>
      <p:grpSpPr>
        <a:xfrm>
          <a:off x="0" y="0"/>
          <a:ext cx="0" cy="0"/>
          <a:chOff x="0" y="0"/>
          <a:chExt cx="0" cy="0"/>
        </a:xfrm>
      </p:grpSpPr>
      <p:sp>
        <p:nvSpPr>
          <p:cNvPr id="46" name="Shape 20"/>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7" name="Shape 21"/>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8" name="Shape 22"/>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9" name="Shape 2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ltLang="zh-CN"/>
              <a:t>‹N›</a:t>
            </a:fld>
            <a:endParaRPr 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50"/>
        <p:cNvGrpSpPr/>
        <p:nvPr/>
      </p:nvGrpSpPr>
      <p:grpSpPr>
        <a:xfrm>
          <a:off x="0" y="0"/>
          <a:ext cx="0" cy="0"/>
          <a:chOff x="0" y="0"/>
          <a:chExt cx="0" cy="0"/>
        </a:xfrm>
      </p:grpSpPr>
      <p:sp>
        <p:nvSpPr>
          <p:cNvPr id="51" name="Shape 6"/>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2" name="Shape 7"/>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3" name="Shape 8"/>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ltLang="zh-CN"/>
              <a:t>‹N›</a:t>
            </a:fld>
            <a:endParaRPr 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54"/>
        <p:cNvGrpSpPr/>
        <p:nvPr/>
      </p:nvGrpSpPr>
      <p:grpSpPr>
        <a:xfrm>
          <a:off x="0" y="0"/>
          <a:ext cx="0" cy="0"/>
          <a:chOff x="0" y="0"/>
          <a:chExt cx="0" cy="0"/>
        </a:xfrm>
      </p:grpSpPr>
      <p:sp>
        <p:nvSpPr>
          <p:cNvPr id="55" name="Shape 43"/>
          <p:cNvSpPr txBox="1">
            <a:spLocks noGrp="1"/>
          </p:cNvSpPr>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panose="020B0604020202090204"/>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6" name="Shape 44"/>
          <p:cNvSpPr txBox="1">
            <a:spLocks noGrp="1"/>
          </p:cNvSpPr>
          <p:nvPr>
            <p:ph type="body" idx="1"/>
          </p:nvPr>
        </p:nvSpPr>
        <p:spPr>
          <a:xfrm>
            <a:off x="3887391" y="740569"/>
            <a:ext cx="4629150" cy="3655219"/>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57" name="Shape 45"/>
          <p:cNvSpPr txBox="1">
            <a:spLocks noGrp="1"/>
          </p:cNvSpPr>
          <p:nvPr>
            <p:ph type="body" idx="2"/>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58" name="Shape 46"/>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9" name="Shape 47"/>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0" name="Shape 48"/>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ltLang="zh-CN"/>
              <a:t>‹N›</a:t>
            </a:fld>
            <a:endParaRPr 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61"/>
        <p:cNvGrpSpPr/>
        <p:nvPr/>
      </p:nvGrpSpPr>
      <p:grpSpPr>
        <a:xfrm>
          <a:off x="0" y="0"/>
          <a:ext cx="0" cy="0"/>
          <a:chOff x="0" y="0"/>
          <a:chExt cx="0" cy="0"/>
        </a:xfrm>
      </p:grpSpPr>
      <p:sp>
        <p:nvSpPr>
          <p:cNvPr id="62" name="Shape 24"/>
          <p:cNvSpPr txBox="1">
            <a:spLocks noGrp="1"/>
          </p:cNvSpPr>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panose="020B0604020202090204"/>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3" name="Shape 25"/>
          <p:cNvSpPr>
            <a:spLocks noGrp="1"/>
          </p:cNvSpPr>
          <p:nvPr>
            <p:ph type="pic" idx="2"/>
          </p:nvPr>
        </p:nvSpPr>
        <p:spPr>
          <a:xfrm>
            <a:off x="3887391" y="740569"/>
            <a:ext cx="4629150" cy="3655219"/>
          </a:xfrm>
          <a:prstGeom prst="rect">
            <a:avLst/>
          </a:prstGeom>
          <a:noFill/>
          <a:ln>
            <a:noFill/>
          </a:ln>
        </p:spPr>
      </p:sp>
      <p:sp>
        <p:nvSpPr>
          <p:cNvPr id="64" name="Shape 26"/>
          <p:cNvSpPr txBox="1">
            <a:spLocks noGrp="1"/>
          </p:cNvSpPr>
          <p:nvPr>
            <p:ph type="body" idx="1"/>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65" name="Shape 27"/>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6" name="Shape 28"/>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7" name="Shape 29"/>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ltLang="zh-CN"/>
              <a:t>‹N›</a:t>
            </a:fld>
            <a:endParaRPr lang="zh-C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1"/>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Arial" panose="020B0604020202090204"/>
              <a:buNone/>
              <a:defRPr sz="3300" b="0" i="0" u="none" strike="noStrike" cap="none">
                <a:solidFill>
                  <a:schemeClr val="dk1"/>
                </a:solidFill>
                <a:latin typeface="Arial" panose="020B0604020202090204"/>
                <a:ea typeface="Arial" panose="020B0604020202090204"/>
                <a:cs typeface="Arial" panose="020B0604020202090204"/>
                <a:sym typeface="Arial" panose="020B0604020202090204"/>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7" name="Shape 2"/>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panose="020B0604020202090204"/>
              <a:buChar char="•"/>
              <a:defRPr sz="2100" b="0" i="0" u="none" strike="noStrike" cap="none">
                <a:solidFill>
                  <a:schemeClr val="dk1"/>
                </a:solidFill>
                <a:latin typeface="Arial" panose="020B0604020202090204"/>
                <a:ea typeface="Arial" panose="020B0604020202090204"/>
                <a:cs typeface="Arial" panose="020B0604020202090204"/>
                <a:sym typeface="Arial" panose="020B0604020202090204"/>
              </a:defRPr>
            </a:lvl1pPr>
            <a:lvl2pPr marL="914400" marR="0" lvl="1" indent="-342900" algn="l" rtl="0">
              <a:lnSpc>
                <a:spcPct val="90000"/>
              </a:lnSpc>
              <a:spcBef>
                <a:spcPts val="400"/>
              </a:spcBef>
              <a:spcAft>
                <a:spcPts val="0"/>
              </a:spcAft>
              <a:buClr>
                <a:schemeClr val="dk1"/>
              </a:buClr>
              <a:buSzPts val="1800"/>
              <a:buFont typeface="Arial" panose="020B0604020202090204"/>
              <a:buChar char="•"/>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2pPr>
            <a:lvl3pPr marL="1371600" marR="0" lvl="2" indent="-323850" algn="l" rtl="0">
              <a:lnSpc>
                <a:spcPct val="90000"/>
              </a:lnSpc>
              <a:spcBef>
                <a:spcPts val="400"/>
              </a:spcBef>
              <a:spcAft>
                <a:spcPts val="0"/>
              </a:spcAft>
              <a:buClr>
                <a:schemeClr val="dk1"/>
              </a:buClr>
              <a:buSzPts val="1500"/>
              <a:buFont typeface="Arial" panose="020B0604020202090204"/>
              <a:buChar char="•"/>
              <a:defRPr sz="1500" b="0" i="0" u="none" strike="noStrike" cap="none">
                <a:solidFill>
                  <a:schemeClr val="dk1"/>
                </a:solidFill>
                <a:latin typeface="Arial" panose="020B0604020202090204"/>
                <a:ea typeface="Arial" panose="020B0604020202090204"/>
                <a:cs typeface="Arial" panose="020B0604020202090204"/>
                <a:sym typeface="Arial" panose="020B0604020202090204"/>
              </a:defRPr>
            </a:lvl3pPr>
            <a:lvl4pPr marL="1828800" marR="0" lvl="3" indent="-317500" algn="l" rtl="0">
              <a:lnSpc>
                <a:spcPct val="90000"/>
              </a:lnSpc>
              <a:spcBef>
                <a:spcPts val="400"/>
              </a:spcBef>
              <a:spcAft>
                <a:spcPts val="0"/>
              </a:spcAft>
              <a:buClr>
                <a:schemeClr val="dk1"/>
              </a:buClr>
              <a:buSzPts val="1400"/>
              <a:buFont typeface="Arial" panose="020B0604020202090204"/>
              <a:buChar char="•"/>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4pPr>
            <a:lvl5pPr marL="2286000" marR="0" lvl="4" indent="-317500" algn="l" rtl="0">
              <a:lnSpc>
                <a:spcPct val="90000"/>
              </a:lnSpc>
              <a:spcBef>
                <a:spcPts val="400"/>
              </a:spcBef>
              <a:spcAft>
                <a:spcPts val="0"/>
              </a:spcAft>
              <a:buClr>
                <a:schemeClr val="dk1"/>
              </a:buClr>
              <a:buSzPts val="1400"/>
              <a:buFont typeface="Arial" panose="020B0604020202090204"/>
              <a:buChar char="•"/>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5pPr>
            <a:lvl6pPr marL="2743200" marR="0" lvl="5" indent="-317500" algn="l" rtl="0">
              <a:lnSpc>
                <a:spcPct val="90000"/>
              </a:lnSpc>
              <a:spcBef>
                <a:spcPts val="400"/>
              </a:spcBef>
              <a:spcAft>
                <a:spcPts val="0"/>
              </a:spcAft>
              <a:buClr>
                <a:schemeClr val="dk1"/>
              </a:buClr>
              <a:buSzPts val="1400"/>
              <a:buFont typeface="Arial" panose="020B0604020202090204"/>
              <a:buChar char="•"/>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6pPr>
            <a:lvl7pPr marL="3200400" marR="0" lvl="6" indent="-317500" algn="l" rtl="0">
              <a:lnSpc>
                <a:spcPct val="90000"/>
              </a:lnSpc>
              <a:spcBef>
                <a:spcPts val="400"/>
              </a:spcBef>
              <a:spcAft>
                <a:spcPts val="0"/>
              </a:spcAft>
              <a:buClr>
                <a:schemeClr val="dk1"/>
              </a:buClr>
              <a:buSzPts val="1400"/>
              <a:buFont typeface="Arial" panose="020B0604020202090204"/>
              <a:buChar char="•"/>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7pPr>
            <a:lvl8pPr marL="3657600" marR="0" lvl="7" indent="-317500" algn="l" rtl="0">
              <a:lnSpc>
                <a:spcPct val="90000"/>
              </a:lnSpc>
              <a:spcBef>
                <a:spcPts val="400"/>
              </a:spcBef>
              <a:spcAft>
                <a:spcPts val="0"/>
              </a:spcAft>
              <a:buClr>
                <a:schemeClr val="dk1"/>
              </a:buClr>
              <a:buSzPts val="1400"/>
              <a:buFont typeface="Arial" panose="020B0604020202090204"/>
              <a:buChar char="•"/>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8pPr>
            <a:lvl9pPr marL="4114800" marR="0" lvl="8" indent="-317500" algn="l" rtl="0">
              <a:lnSpc>
                <a:spcPct val="90000"/>
              </a:lnSpc>
              <a:spcBef>
                <a:spcPts val="400"/>
              </a:spcBef>
              <a:spcAft>
                <a:spcPts val="0"/>
              </a:spcAft>
              <a:buClr>
                <a:schemeClr val="dk1"/>
              </a:buClr>
              <a:buSzPts val="1400"/>
              <a:buFont typeface="Arial" panose="020B0604020202090204"/>
              <a:buChar char="•"/>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9pPr>
          </a:lstStyle>
          <a:p>
            <a:endParaRPr/>
          </a:p>
        </p:txBody>
      </p:sp>
      <p:sp>
        <p:nvSpPr>
          <p:cNvPr id="8" name="Shape 3"/>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1pPr>
            <a:lvl2pPr marR="0" lvl="1"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2pPr>
            <a:lvl3pPr marR="0" lvl="2"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3pPr>
            <a:lvl4pPr marR="0" lvl="3"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4pPr>
            <a:lvl5pPr marR="0" lvl="4"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5pPr>
            <a:lvl6pPr marR="0" lvl="5"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6pPr>
            <a:lvl7pPr marR="0" lvl="6"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7pPr>
            <a:lvl8pPr marR="0" lvl="7"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8pPr>
            <a:lvl9pPr marR="0" lvl="8"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9pPr>
          </a:lstStyle>
          <a:p>
            <a:endParaRPr/>
          </a:p>
        </p:txBody>
      </p:sp>
      <p:sp>
        <p:nvSpPr>
          <p:cNvPr id="9" name="Shape 4"/>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1pPr>
            <a:lvl2pPr marR="0" lvl="1"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2pPr>
            <a:lvl3pPr marR="0" lvl="2"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3pPr>
            <a:lvl4pPr marR="0" lvl="3"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4pPr>
            <a:lvl5pPr marR="0" lvl="4"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5pPr>
            <a:lvl6pPr marR="0" lvl="5"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6pPr>
            <a:lvl7pPr marR="0" lvl="6"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7pPr>
            <a:lvl8pPr marR="0" lvl="7"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8pPr>
            <a:lvl9pPr marR="0" lvl="8"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9pPr>
          </a:lstStyle>
          <a:p>
            <a:endParaRPr/>
          </a:p>
        </p:txBody>
      </p:sp>
      <p:sp>
        <p:nvSpPr>
          <p:cNvPr id="10" name="Shape 5"/>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1pPr>
            <a:lvl2pPr marL="0" marR="0" lvl="1"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2pPr>
            <a:lvl3pPr marL="0" marR="0" lvl="2"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3pPr>
            <a:lvl4pPr marL="0" marR="0" lvl="3"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4pPr>
            <a:lvl5pPr marL="0" marR="0" lvl="4"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5pPr>
            <a:lvl6pPr marL="0" marR="0" lvl="5"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6pPr>
            <a:lvl7pPr marL="0" marR="0" lvl="6"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7pPr>
            <a:lvl8pPr marL="0" marR="0" lvl="7"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8pPr>
            <a:lvl9pPr marL="0" marR="0" lvl="8"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9pPr>
          </a:lstStyle>
          <a:p>
            <a:pPr marL="0" lvl="0" indent="0" algn="r" rtl="0">
              <a:spcBef>
                <a:spcPts val="0"/>
              </a:spcBef>
              <a:spcAft>
                <a:spcPts val="0"/>
              </a:spcAft>
              <a:buNone/>
            </a:pPr>
            <a:fld id="{00000000-1234-1234-1234-123412341234}" type="slidenum">
              <a:rPr lang="it-IT" altLang="zh-CN"/>
              <a:t>‹N›</a:t>
            </a:fld>
            <a:endParaRPr lang="zh-CN"/>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tags" Target="../tags/tag66.xml"/><Relationship Id="rId13" Type="http://schemas.openxmlformats.org/officeDocument/2006/relationships/image" Target="../media/image2.jpeg"/><Relationship Id="rId3" Type="http://schemas.openxmlformats.org/officeDocument/2006/relationships/tags" Target="../tags/tag61.xml"/><Relationship Id="rId7" Type="http://schemas.openxmlformats.org/officeDocument/2006/relationships/tags" Target="../tags/tag65.xml"/><Relationship Id="rId12" Type="http://schemas.openxmlformats.org/officeDocument/2006/relationships/notesSlide" Target="../notesSlides/notesSlide10.xml"/><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tags" Target="../tags/tag64.xml"/><Relationship Id="rId11" Type="http://schemas.openxmlformats.org/officeDocument/2006/relationships/slideLayout" Target="../slideLayouts/slideLayout12.xml"/><Relationship Id="rId5" Type="http://schemas.openxmlformats.org/officeDocument/2006/relationships/tags" Target="../tags/tag63.xml"/><Relationship Id="rId15" Type="http://schemas.openxmlformats.org/officeDocument/2006/relationships/image" Target="../media/image31.svg"/><Relationship Id="rId10" Type="http://schemas.openxmlformats.org/officeDocument/2006/relationships/tags" Target="../tags/tag68.xml"/><Relationship Id="rId4" Type="http://schemas.openxmlformats.org/officeDocument/2006/relationships/tags" Target="../tags/tag62.xml"/><Relationship Id="rId9" Type="http://schemas.openxmlformats.org/officeDocument/2006/relationships/tags" Target="../tags/tag67.xml"/><Relationship Id="rId14" Type="http://schemas.openxmlformats.org/officeDocument/2006/relationships/image" Target="../media/image16.svg"/></Relationships>
</file>

<file path=ppt/slides/_rels/slide11.xml.rels><?xml version="1.0" encoding="UTF-8" standalone="yes"?>
<Relationships xmlns="http://schemas.openxmlformats.org/package/2006/relationships"><Relationship Id="rId8" Type="http://schemas.openxmlformats.org/officeDocument/2006/relationships/tags" Target="../tags/tag76.xml"/><Relationship Id="rId13" Type="http://schemas.openxmlformats.org/officeDocument/2006/relationships/tags" Target="../tags/tag81.xml"/><Relationship Id="rId18" Type="http://schemas.openxmlformats.org/officeDocument/2006/relationships/image" Target="../media/image18.svg"/><Relationship Id="rId3" Type="http://schemas.openxmlformats.org/officeDocument/2006/relationships/tags" Target="../tags/tag71.xml"/><Relationship Id="rId7" Type="http://schemas.openxmlformats.org/officeDocument/2006/relationships/tags" Target="../tags/tag75.xml"/><Relationship Id="rId12" Type="http://schemas.openxmlformats.org/officeDocument/2006/relationships/tags" Target="../tags/tag80.xml"/><Relationship Id="rId17" Type="http://schemas.openxmlformats.org/officeDocument/2006/relationships/image" Target="../media/image32.jpeg"/><Relationship Id="rId2" Type="http://schemas.openxmlformats.org/officeDocument/2006/relationships/tags" Target="../tags/tag70.xml"/><Relationship Id="rId16" Type="http://schemas.openxmlformats.org/officeDocument/2006/relationships/image" Target="../media/image2.jpeg"/><Relationship Id="rId20" Type="http://schemas.openxmlformats.org/officeDocument/2006/relationships/image" Target="../media/image34.svg"/><Relationship Id="rId1" Type="http://schemas.openxmlformats.org/officeDocument/2006/relationships/tags" Target="../tags/tag69.xml"/><Relationship Id="rId6" Type="http://schemas.openxmlformats.org/officeDocument/2006/relationships/tags" Target="../tags/tag74.xml"/><Relationship Id="rId11" Type="http://schemas.openxmlformats.org/officeDocument/2006/relationships/tags" Target="../tags/tag79.xml"/><Relationship Id="rId5" Type="http://schemas.openxmlformats.org/officeDocument/2006/relationships/tags" Target="../tags/tag73.xml"/><Relationship Id="rId15" Type="http://schemas.openxmlformats.org/officeDocument/2006/relationships/notesSlide" Target="../notesSlides/notesSlide11.xml"/><Relationship Id="rId10" Type="http://schemas.openxmlformats.org/officeDocument/2006/relationships/tags" Target="../tags/tag78.xml"/><Relationship Id="rId19" Type="http://schemas.openxmlformats.org/officeDocument/2006/relationships/image" Target="../media/image33.svg"/><Relationship Id="rId4" Type="http://schemas.openxmlformats.org/officeDocument/2006/relationships/tags" Target="../tags/tag72.xml"/><Relationship Id="rId9" Type="http://schemas.openxmlformats.org/officeDocument/2006/relationships/tags" Target="../tags/tag77.xml"/><Relationship Id="rId14"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8" Type="http://schemas.openxmlformats.org/officeDocument/2006/relationships/tags" Target="../tags/tag89.xml"/><Relationship Id="rId13" Type="http://schemas.openxmlformats.org/officeDocument/2006/relationships/image" Target="../media/image35.svg"/><Relationship Id="rId3" Type="http://schemas.openxmlformats.org/officeDocument/2006/relationships/tags" Target="../tags/tag84.xml"/><Relationship Id="rId7" Type="http://schemas.openxmlformats.org/officeDocument/2006/relationships/tags" Target="../tags/tag88.xml"/><Relationship Id="rId12" Type="http://schemas.openxmlformats.org/officeDocument/2006/relationships/image" Target="../media/image34.svg"/><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tags" Target="../tags/tag87.xml"/><Relationship Id="rId11" Type="http://schemas.openxmlformats.org/officeDocument/2006/relationships/image" Target="../media/image2.jpeg"/><Relationship Id="rId5" Type="http://schemas.openxmlformats.org/officeDocument/2006/relationships/tags" Target="../tags/tag86.xml"/><Relationship Id="rId10" Type="http://schemas.openxmlformats.org/officeDocument/2006/relationships/notesSlide" Target="../notesSlides/notesSlide12.xml"/><Relationship Id="rId4" Type="http://schemas.openxmlformats.org/officeDocument/2006/relationships/tags" Target="../tags/tag85.xml"/><Relationship Id="rId9"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8" Type="http://schemas.openxmlformats.org/officeDocument/2006/relationships/tags" Target="../tags/tag97.xml"/><Relationship Id="rId13" Type="http://schemas.openxmlformats.org/officeDocument/2006/relationships/image" Target="../media/image25.svg"/><Relationship Id="rId3" Type="http://schemas.openxmlformats.org/officeDocument/2006/relationships/tags" Target="../tags/tag92.xml"/><Relationship Id="rId7" Type="http://schemas.openxmlformats.org/officeDocument/2006/relationships/tags" Target="../tags/tag96.xml"/><Relationship Id="rId12" Type="http://schemas.openxmlformats.org/officeDocument/2006/relationships/image" Target="../media/image2.jpeg"/><Relationship Id="rId2" Type="http://schemas.openxmlformats.org/officeDocument/2006/relationships/tags" Target="../tags/tag91.xml"/><Relationship Id="rId16" Type="http://schemas.openxmlformats.org/officeDocument/2006/relationships/image" Target="../media/image38.png"/><Relationship Id="rId1" Type="http://schemas.openxmlformats.org/officeDocument/2006/relationships/tags" Target="../tags/tag90.xml"/><Relationship Id="rId6" Type="http://schemas.openxmlformats.org/officeDocument/2006/relationships/tags" Target="../tags/tag95.xml"/><Relationship Id="rId11" Type="http://schemas.openxmlformats.org/officeDocument/2006/relationships/notesSlide" Target="../notesSlides/notesSlide13.xml"/><Relationship Id="rId5" Type="http://schemas.openxmlformats.org/officeDocument/2006/relationships/tags" Target="../tags/tag94.xml"/><Relationship Id="rId15" Type="http://schemas.openxmlformats.org/officeDocument/2006/relationships/image" Target="../media/image37.svg"/><Relationship Id="rId10" Type="http://schemas.openxmlformats.org/officeDocument/2006/relationships/slideLayout" Target="../slideLayouts/slideLayout12.xml"/><Relationship Id="rId4" Type="http://schemas.openxmlformats.org/officeDocument/2006/relationships/tags" Target="../tags/tag93.xml"/><Relationship Id="rId9" Type="http://schemas.openxmlformats.org/officeDocument/2006/relationships/tags" Target="../tags/tag98.xml"/><Relationship Id="rId14" Type="http://schemas.openxmlformats.org/officeDocument/2006/relationships/image" Target="../media/image36.sv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40.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39.png"/><Relationship Id="rId5" Type="http://schemas.openxmlformats.org/officeDocument/2006/relationships/image" Target="../media/image31.svg"/><Relationship Id="rId4" Type="http://schemas.openxmlformats.org/officeDocument/2006/relationships/image" Target="../media/image29.svg"/></Relationships>
</file>

<file path=ppt/slides/_rels/slide15.xml.rels><?xml version="1.0" encoding="UTF-8" standalone="yes"?>
<Relationships xmlns="http://schemas.openxmlformats.org/package/2006/relationships"><Relationship Id="rId8" Type="http://schemas.openxmlformats.org/officeDocument/2006/relationships/tags" Target="../tags/tag106.xml"/><Relationship Id="rId3" Type="http://schemas.openxmlformats.org/officeDocument/2006/relationships/tags" Target="../tags/tag101.xml"/><Relationship Id="rId7" Type="http://schemas.openxmlformats.org/officeDocument/2006/relationships/tags" Target="../tags/tag105.xml"/><Relationship Id="rId12" Type="http://schemas.openxmlformats.org/officeDocument/2006/relationships/image" Target="../media/image41.jpeg"/><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tags" Target="../tags/tag104.xml"/><Relationship Id="rId11" Type="http://schemas.openxmlformats.org/officeDocument/2006/relationships/image" Target="../media/image2.jpeg"/><Relationship Id="rId5" Type="http://schemas.openxmlformats.org/officeDocument/2006/relationships/tags" Target="../tags/tag103.xml"/><Relationship Id="rId10" Type="http://schemas.openxmlformats.org/officeDocument/2006/relationships/notesSlide" Target="../notesSlides/notesSlide15.xml"/><Relationship Id="rId4" Type="http://schemas.openxmlformats.org/officeDocument/2006/relationships/tags" Target="../tags/tag102.xml"/><Relationship Id="rId9"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8" Type="http://schemas.openxmlformats.org/officeDocument/2006/relationships/tags" Target="../tags/tag114.xml"/><Relationship Id="rId13" Type="http://schemas.openxmlformats.org/officeDocument/2006/relationships/slideLayout" Target="../slideLayouts/slideLayout12.xml"/><Relationship Id="rId18" Type="http://schemas.openxmlformats.org/officeDocument/2006/relationships/image" Target="../media/image33.svg"/><Relationship Id="rId3" Type="http://schemas.openxmlformats.org/officeDocument/2006/relationships/tags" Target="../tags/tag109.xml"/><Relationship Id="rId7" Type="http://schemas.openxmlformats.org/officeDocument/2006/relationships/tags" Target="../tags/tag113.xml"/><Relationship Id="rId12" Type="http://schemas.openxmlformats.org/officeDocument/2006/relationships/tags" Target="../tags/tag118.xml"/><Relationship Id="rId17" Type="http://schemas.openxmlformats.org/officeDocument/2006/relationships/image" Target="../media/image8.svg"/><Relationship Id="rId2" Type="http://schemas.openxmlformats.org/officeDocument/2006/relationships/tags" Target="../tags/tag108.xml"/><Relationship Id="rId16" Type="http://schemas.openxmlformats.org/officeDocument/2006/relationships/image" Target="../media/image12.svg"/><Relationship Id="rId1" Type="http://schemas.openxmlformats.org/officeDocument/2006/relationships/tags" Target="../tags/tag107.xml"/><Relationship Id="rId6" Type="http://schemas.openxmlformats.org/officeDocument/2006/relationships/tags" Target="../tags/tag112.xml"/><Relationship Id="rId11" Type="http://schemas.openxmlformats.org/officeDocument/2006/relationships/tags" Target="../tags/tag117.xml"/><Relationship Id="rId5" Type="http://schemas.openxmlformats.org/officeDocument/2006/relationships/tags" Target="../tags/tag111.xml"/><Relationship Id="rId15" Type="http://schemas.openxmlformats.org/officeDocument/2006/relationships/image" Target="../media/image2.jpeg"/><Relationship Id="rId10" Type="http://schemas.openxmlformats.org/officeDocument/2006/relationships/tags" Target="../tags/tag116.xml"/><Relationship Id="rId4" Type="http://schemas.openxmlformats.org/officeDocument/2006/relationships/tags" Target="../tags/tag110.xml"/><Relationship Id="rId9" Type="http://schemas.openxmlformats.org/officeDocument/2006/relationships/tags" Target="../tags/tag115.xml"/><Relationship Id="rId1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3.xml"/><Relationship Id="rId7" Type="http://schemas.openxmlformats.org/officeDocument/2006/relationships/notesSlide" Target="../notesSlides/notesSlide2.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Layout" Target="../slideLayouts/slideLayout13.xml"/><Relationship Id="rId11" Type="http://schemas.openxmlformats.org/officeDocument/2006/relationships/image" Target="../media/image5.png"/><Relationship Id="rId5" Type="http://schemas.openxmlformats.org/officeDocument/2006/relationships/tags" Target="../tags/tag5.xml"/><Relationship Id="rId10" Type="http://schemas.openxmlformats.org/officeDocument/2006/relationships/image" Target="../media/image4.png"/><Relationship Id="rId4" Type="http://schemas.openxmlformats.org/officeDocument/2006/relationships/tags" Target="../tags/tag4.xml"/><Relationship Id="rId9" Type="http://schemas.openxmlformats.org/officeDocument/2006/relationships/image" Target="../media/image3.svg"/></Relationships>
</file>

<file path=ppt/slides/_rels/slide3.xml.rels><?xml version="1.0" encoding="UTF-8" standalone="yes"?>
<Relationships xmlns="http://schemas.openxmlformats.org/package/2006/relationships"><Relationship Id="rId8" Type="http://schemas.openxmlformats.org/officeDocument/2006/relationships/tags" Target="../tags/tag13.xml"/><Relationship Id="rId13" Type="http://schemas.openxmlformats.org/officeDocument/2006/relationships/slideLayout" Target="../slideLayouts/slideLayout12.xml"/><Relationship Id="rId18" Type="http://schemas.openxmlformats.org/officeDocument/2006/relationships/image" Target="../media/image8.svg"/><Relationship Id="rId3" Type="http://schemas.openxmlformats.org/officeDocument/2006/relationships/tags" Target="../tags/tag8.xml"/><Relationship Id="rId7" Type="http://schemas.openxmlformats.org/officeDocument/2006/relationships/tags" Target="../tags/tag12.xml"/><Relationship Id="rId12" Type="http://schemas.openxmlformats.org/officeDocument/2006/relationships/tags" Target="../tags/tag17.xml"/><Relationship Id="rId17" Type="http://schemas.openxmlformats.org/officeDocument/2006/relationships/image" Target="../media/image7.svg"/><Relationship Id="rId2" Type="http://schemas.openxmlformats.org/officeDocument/2006/relationships/tags" Target="../tags/tag7.xml"/><Relationship Id="rId16" Type="http://schemas.openxmlformats.org/officeDocument/2006/relationships/image" Target="../media/image6.svg"/><Relationship Id="rId1" Type="http://schemas.openxmlformats.org/officeDocument/2006/relationships/tags" Target="../tags/tag6.xml"/><Relationship Id="rId6" Type="http://schemas.openxmlformats.org/officeDocument/2006/relationships/tags" Target="../tags/tag11.xml"/><Relationship Id="rId11" Type="http://schemas.openxmlformats.org/officeDocument/2006/relationships/tags" Target="../tags/tag16.xml"/><Relationship Id="rId5" Type="http://schemas.openxmlformats.org/officeDocument/2006/relationships/tags" Target="../tags/tag10.xml"/><Relationship Id="rId15" Type="http://schemas.openxmlformats.org/officeDocument/2006/relationships/image" Target="../media/image2.jpeg"/><Relationship Id="rId10" Type="http://schemas.openxmlformats.org/officeDocument/2006/relationships/tags" Target="../tags/tag15.xml"/><Relationship Id="rId19" Type="http://schemas.openxmlformats.org/officeDocument/2006/relationships/image" Target="../media/image9.svg"/><Relationship Id="rId4" Type="http://schemas.openxmlformats.org/officeDocument/2006/relationships/tags" Target="../tags/tag9.xml"/><Relationship Id="rId9" Type="http://schemas.openxmlformats.org/officeDocument/2006/relationships/tags" Target="../tags/tag14.xml"/><Relationship Id="rId1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notesSlide" Target="../notesSlides/notesSlide4.xml"/><Relationship Id="rId13" Type="http://schemas.openxmlformats.org/officeDocument/2006/relationships/image" Target="../media/image13.svg"/><Relationship Id="rId3" Type="http://schemas.openxmlformats.org/officeDocument/2006/relationships/tags" Target="../tags/tag20.xml"/><Relationship Id="rId7" Type="http://schemas.openxmlformats.org/officeDocument/2006/relationships/slideLayout" Target="../slideLayouts/slideLayout12.xml"/><Relationship Id="rId12" Type="http://schemas.openxmlformats.org/officeDocument/2006/relationships/image" Target="../media/image12.svg"/><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tags" Target="../tags/tag23.xml"/><Relationship Id="rId11" Type="http://schemas.openxmlformats.org/officeDocument/2006/relationships/image" Target="../media/image11.svg"/><Relationship Id="rId5" Type="http://schemas.openxmlformats.org/officeDocument/2006/relationships/tags" Target="../tags/tag22.xml"/><Relationship Id="rId10" Type="http://schemas.openxmlformats.org/officeDocument/2006/relationships/image" Target="../media/image10.png"/><Relationship Id="rId4" Type="http://schemas.openxmlformats.org/officeDocument/2006/relationships/tags" Target="../tags/tag21.xml"/><Relationship Id="rId9" Type="http://schemas.openxmlformats.org/officeDocument/2006/relationships/image" Target="../media/image2.jpeg"/></Relationships>
</file>

<file path=ppt/slides/_rels/slide5.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2.jpeg"/><Relationship Id="rId7" Type="http://schemas.openxmlformats.org/officeDocument/2006/relationships/image" Target="../media/image17.sv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16.svg"/><Relationship Id="rId5" Type="http://schemas.openxmlformats.org/officeDocument/2006/relationships/image" Target="../media/image15.svg"/><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8" Type="http://schemas.openxmlformats.org/officeDocument/2006/relationships/tags" Target="../tags/tag31.xml"/><Relationship Id="rId13" Type="http://schemas.openxmlformats.org/officeDocument/2006/relationships/image" Target="../media/image19.svg"/><Relationship Id="rId3" Type="http://schemas.openxmlformats.org/officeDocument/2006/relationships/tags" Target="../tags/tag26.xml"/><Relationship Id="rId7" Type="http://schemas.openxmlformats.org/officeDocument/2006/relationships/tags" Target="../tags/tag30.xml"/><Relationship Id="rId12" Type="http://schemas.openxmlformats.org/officeDocument/2006/relationships/image" Target="../media/image2.jpeg"/><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tags" Target="../tags/tag29.xml"/><Relationship Id="rId11" Type="http://schemas.openxmlformats.org/officeDocument/2006/relationships/notesSlide" Target="../notesSlides/notesSlide6.xml"/><Relationship Id="rId5" Type="http://schemas.openxmlformats.org/officeDocument/2006/relationships/tags" Target="../tags/tag28.xml"/><Relationship Id="rId15" Type="http://schemas.openxmlformats.org/officeDocument/2006/relationships/image" Target="../media/image20.svg"/><Relationship Id="rId10" Type="http://schemas.openxmlformats.org/officeDocument/2006/relationships/slideLayout" Target="../slideLayouts/slideLayout12.xml"/><Relationship Id="rId4" Type="http://schemas.openxmlformats.org/officeDocument/2006/relationships/tags" Target="../tags/tag27.xml"/><Relationship Id="rId9" Type="http://schemas.openxmlformats.org/officeDocument/2006/relationships/tags" Target="../tags/tag32.xml"/><Relationship Id="rId14" Type="http://schemas.openxmlformats.org/officeDocument/2006/relationships/image" Target="../media/image7.svg"/></Relationships>
</file>

<file path=ppt/slides/_rels/slide7.xml.rels><?xml version="1.0" encoding="UTF-8" standalone="yes"?>
<Relationships xmlns="http://schemas.openxmlformats.org/package/2006/relationships"><Relationship Id="rId8" Type="http://schemas.openxmlformats.org/officeDocument/2006/relationships/tags" Target="../tags/tag40.xml"/><Relationship Id="rId13" Type="http://schemas.openxmlformats.org/officeDocument/2006/relationships/image" Target="../media/image12.svg"/><Relationship Id="rId3" Type="http://schemas.openxmlformats.org/officeDocument/2006/relationships/tags" Target="../tags/tag35.xml"/><Relationship Id="rId7" Type="http://schemas.openxmlformats.org/officeDocument/2006/relationships/tags" Target="../tags/tag39.xml"/><Relationship Id="rId12" Type="http://schemas.openxmlformats.org/officeDocument/2006/relationships/image" Target="../media/image2.jpeg"/><Relationship Id="rId2" Type="http://schemas.openxmlformats.org/officeDocument/2006/relationships/tags" Target="../tags/tag34.xml"/><Relationship Id="rId16" Type="http://schemas.openxmlformats.org/officeDocument/2006/relationships/image" Target="../media/image23.jpeg"/><Relationship Id="rId1" Type="http://schemas.openxmlformats.org/officeDocument/2006/relationships/tags" Target="../tags/tag33.xml"/><Relationship Id="rId6" Type="http://schemas.openxmlformats.org/officeDocument/2006/relationships/tags" Target="../tags/tag38.xml"/><Relationship Id="rId11" Type="http://schemas.openxmlformats.org/officeDocument/2006/relationships/notesSlide" Target="../notesSlides/notesSlide7.xml"/><Relationship Id="rId5" Type="http://schemas.openxmlformats.org/officeDocument/2006/relationships/tags" Target="../tags/tag37.xml"/><Relationship Id="rId15" Type="http://schemas.openxmlformats.org/officeDocument/2006/relationships/image" Target="../media/image22.svg"/><Relationship Id="rId10" Type="http://schemas.openxmlformats.org/officeDocument/2006/relationships/slideLayout" Target="../slideLayouts/slideLayout12.xml"/><Relationship Id="rId4" Type="http://schemas.openxmlformats.org/officeDocument/2006/relationships/tags" Target="../tags/tag36.xml"/><Relationship Id="rId9" Type="http://schemas.openxmlformats.org/officeDocument/2006/relationships/tags" Target="../tags/tag41.xml"/><Relationship Id="rId14" Type="http://schemas.openxmlformats.org/officeDocument/2006/relationships/image" Target="../media/image21.svg"/></Relationships>
</file>

<file path=ppt/slides/_rels/slide8.xml.rels><?xml version="1.0" encoding="UTF-8" standalone="yes"?>
<Relationships xmlns="http://schemas.openxmlformats.org/package/2006/relationships"><Relationship Id="rId8" Type="http://schemas.openxmlformats.org/officeDocument/2006/relationships/tags" Target="../tags/tag49.xml"/><Relationship Id="rId13" Type="http://schemas.openxmlformats.org/officeDocument/2006/relationships/image" Target="../media/image24.jpeg"/><Relationship Id="rId3" Type="http://schemas.openxmlformats.org/officeDocument/2006/relationships/tags" Target="../tags/tag44.xml"/><Relationship Id="rId7" Type="http://schemas.openxmlformats.org/officeDocument/2006/relationships/tags" Target="../tags/tag48.xml"/><Relationship Id="rId12" Type="http://schemas.openxmlformats.org/officeDocument/2006/relationships/image" Target="../media/image2.jpeg"/><Relationship Id="rId2" Type="http://schemas.openxmlformats.org/officeDocument/2006/relationships/tags" Target="../tags/tag43.xml"/><Relationship Id="rId16" Type="http://schemas.openxmlformats.org/officeDocument/2006/relationships/image" Target="../media/image27.svg"/><Relationship Id="rId1" Type="http://schemas.openxmlformats.org/officeDocument/2006/relationships/tags" Target="../tags/tag42.xml"/><Relationship Id="rId6" Type="http://schemas.openxmlformats.org/officeDocument/2006/relationships/tags" Target="../tags/tag47.xml"/><Relationship Id="rId11" Type="http://schemas.openxmlformats.org/officeDocument/2006/relationships/notesSlide" Target="../notesSlides/notesSlide8.xml"/><Relationship Id="rId5" Type="http://schemas.openxmlformats.org/officeDocument/2006/relationships/tags" Target="../tags/tag46.xml"/><Relationship Id="rId15" Type="http://schemas.openxmlformats.org/officeDocument/2006/relationships/image" Target="../media/image26.svg"/><Relationship Id="rId10" Type="http://schemas.openxmlformats.org/officeDocument/2006/relationships/slideLayout" Target="../slideLayouts/slideLayout12.xml"/><Relationship Id="rId4" Type="http://schemas.openxmlformats.org/officeDocument/2006/relationships/tags" Target="../tags/tag45.xml"/><Relationship Id="rId9" Type="http://schemas.openxmlformats.org/officeDocument/2006/relationships/tags" Target="../tags/tag50.xml"/><Relationship Id="rId14" Type="http://schemas.openxmlformats.org/officeDocument/2006/relationships/image" Target="../media/image25.svg"/></Relationships>
</file>

<file path=ppt/slides/_rels/slide9.xml.rels><?xml version="1.0" encoding="UTF-8" standalone="yes"?>
<Relationships xmlns="http://schemas.openxmlformats.org/package/2006/relationships"><Relationship Id="rId8" Type="http://schemas.openxmlformats.org/officeDocument/2006/relationships/tags" Target="../tags/tag58.xml"/><Relationship Id="rId13" Type="http://schemas.openxmlformats.org/officeDocument/2006/relationships/image" Target="../media/image29.svg"/><Relationship Id="rId3" Type="http://schemas.openxmlformats.org/officeDocument/2006/relationships/tags" Target="../tags/tag53.xml"/><Relationship Id="rId7" Type="http://schemas.openxmlformats.org/officeDocument/2006/relationships/tags" Target="../tags/tag57.xml"/><Relationship Id="rId12" Type="http://schemas.openxmlformats.org/officeDocument/2006/relationships/image" Target="../media/image28.svg"/><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tags" Target="../tags/tag56.xml"/><Relationship Id="rId11" Type="http://schemas.openxmlformats.org/officeDocument/2006/relationships/image" Target="../media/image2.jpeg"/><Relationship Id="rId5" Type="http://schemas.openxmlformats.org/officeDocument/2006/relationships/tags" Target="../tags/tag55.xml"/><Relationship Id="rId10" Type="http://schemas.openxmlformats.org/officeDocument/2006/relationships/notesSlide" Target="../notesSlides/notesSlide9.xml"/><Relationship Id="rId4" Type="http://schemas.openxmlformats.org/officeDocument/2006/relationships/tags" Target="../tags/tag54.xml"/><Relationship Id="rId9" Type="http://schemas.openxmlformats.org/officeDocument/2006/relationships/slideLayout" Target="../slideLayouts/slideLayout12.xml"/><Relationship Id="rId1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381000" y="2032000"/>
            <a:ext cx="11430000" cy="1524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altLang="zh-CN" sz="4400">
                <a:solidFill>
                  <a:schemeClr val="bg1"/>
                </a:solidFill>
              </a:rPr>
              <a:t>Training and Work of Judicial Stenographers – Practice in China</a:t>
            </a:r>
          </a:p>
        </p:txBody>
      </p:sp>
      <p:sp>
        <p:nvSpPr>
          <p:cNvPr id="5" name="AutoShape 5"/>
          <p:cNvSpPr/>
          <p:nvPr/>
        </p:nvSpPr>
        <p:spPr>
          <a:xfrm>
            <a:off x="2921000" y="4889500"/>
            <a:ext cx="6350000" cy="25400"/>
          </a:xfrm>
          <a:prstGeom prst="roundRect">
            <a:avLst>
              <a:gd name="adj" fmla="val 0"/>
            </a:avLst>
          </a:prstGeom>
          <a:solidFill>
            <a:srgbClr val="A91F2C">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6" name="AutoShape 6"/>
          <p:cNvSpPr/>
          <p:nvPr/>
        </p:nvSpPr>
        <p:spPr>
          <a:xfrm>
            <a:off x="635000" y="5334000"/>
            <a:ext cx="10922000" cy="1079500"/>
          </a:xfrm>
          <a:prstGeom prst="roundRect">
            <a:avLst>
              <a:gd name="adj" fmla="val 0"/>
            </a:avLst>
          </a:prstGeom>
          <a:solidFill>
            <a:srgbClr val="000000">
              <a:alpha val="25000"/>
            </a:srgbClr>
          </a:solidFill>
          <a:ln w="25400" cap="flat" cmpd="sng">
            <a:noFill/>
            <a:prstDash val="solid"/>
            <a:round/>
          </a:ln>
        </p:spPr>
        <p:txBody>
          <a:bodyPr vert="horz" wrap="square" lIns="63500" tIns="63500" rIns="63500" bIns="63500" rtlCol="0" anchor="ctr"/>
          <a:lstStyle/>
          <a:p>
            <a:pPr algn="ctr">
              <a:defRPr/>
            </a:pPr>
            <a:r>
              <a:rPr lang="en-US" sz="2800" b="1">
                <a:solidFill>
                  <a:schemeClr val="bg1"/>
                </a:solidFill>
                <a:latin typeface="Poppins"/>
                <a:ea typeface="Poppins"/>
                <a:cs typeface="Poppins"/>
                <a:sym typeface="Poppins"/>
              </a:rPr>
              <a:t>Professor Chen Yang    </a:t>
            </a:r>
          </a:p>
          <a:p>
            <a:pPr algn="ctr">
              <a:defRPr/>
            </a:pPr>
            <a:r>
              <a:rPr lang="en-US" sz="2800" b="1">
                <a:solidFill>
                  <a:schemeClr val="bg1"/>
                </a:solidFill>
                <a:latin typeface="Poppins"/>
                <a:ea typeface="Poppins"/>
                <a:cs typeface="Poppins"/>
                <a:sym typeface="Poppins"/>
              </a:rPr>
              <a:t>BEIJING COLLEGE  OF POLITICS AND LAW</a:t>
            </a:r>
          </a:p>
          <a:p>
            <a:pPr algn="ctr">
              <a:defRPr/>
            </a:pPr>
            <a:endParaRPr lang="en-US" sz="2800">
              <a:solidFill>
                <a:schemeClr val="bg1"/>
              </a:solidFill>
            </a:endParaRPr>
          </a:p>
          <a:p>
            <a:pPr algn="ctr">
              <a:defRPr/>
            </a:pPr>
            <a:endParaRPr lang="en-US" sz="2800">
              <a:solidFill>
                <a:schemeClr val="bg1"/>
              </a:solidFill>
            </a:endParaRPr>
          </a:p>
        </p:txBody>
      </p:sp>
      <p:sp>
        <p:nvSpPr>
          <p:cNvPr id="7" name="AutoShape 7"/>
          <p:cNvSpPr/>
          <p:nvPr/>
        </p:nvSpPr>
        <p:spPr>
          <a:xfrm>
            <a:off x="762000" y="5435600"/>
            <a:ext cx="10668000" cy="9525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pPr>
            <a:endParaRPr lang="en-US" sz="1600" b="0" i="0" u="none" strike="noStrike">
              <a:solidFill>
                <a:srgbClr val="FFFFFF">
                  <a:alpha val="80000"/>
                </a:srgbClr>
              </a:solidFill>
              <a:latin typeface="Poppins"/>
              <a:ea typeface="Poppins"/>
              <a:cs typeface="Poppins"/>
              <a:sym typeface="Poppins"/>
            </a:endParaRPr>
          </a:p>
          <a:p>
            <a:pPr marL="0" indent="0" algn="ctr">
              <a:lnSpc>
                <a:spcPct val="125000"/>
              </a:lnSpc>
            </a:pPr>
            <a:r>
              <a:rPr lang="en-US" sz="1600" b="0" i="0" u="none" strike="noStrike">
                <a:solidFill>
                  <a:srgbClr val="FFFFFF">
                    <a:alpha val="80000"/>
                  </a:srgbClr>
                </a:solidFill>
                <a:latin typeface="Poppins"/>
                <a:ea typeface="Poppins"/>
                <a:cs typeface="Poppins"/>
                <a:sym typeface="Poppins"/>
              </a:rPr>
              <a:t>•</a:t>
            </a:r>
            <a:r>
              <a:rPr lang="en-US" sz="1600" b="0" i="0" u="none" strike="noStrike">
                <a:solidFill>
                  <a:srgbClr val="FFFFFF">
                    <a:alpha val="90196"/>
                  </a:srgbClr>
                </a:solidFill>
                <a:latin typeface="Poppins"/>
                <a:ea typeface="Poppins"/>
                <a:cs typeface="Poppins"/>
                <a:sym typeface="Poppins"/>
              </a:rPr>
              <a:t>July 28,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3333"/>
                </a:solidFill>
                <a:latin typeface="Poppins"/>
                <a:ea typeface="Poppins"/>
                <a:cs typeface="Poppins"/>
                <a:sym typeface="Poppins"/>
              </a:rPr>
              <a:t>Competency 2: Procedural Law Knowledge - The Foundation</a:t>
            </a:r>
            <a:endParaRPr lang="en-US" sz="1100"/>
          </a:p>
        </p:txBody>
      </p:sp>
      <p:sp>
        <p:nvSpPr>
          <p:cNvPr id="4" name="AutoShape 4"/>
          <p:cNvSpPr/>
          <p:nvPr>
            <p:custDataLst>
              <p:tags r:id="rId1"/>
            </p:custDataLst>
          </p:nvPr>
        </p:nvSpPr>
        <p:spPr>
          <a:xfrm>
            <a:off x="762000" y="2159000"/>
            <a:ext cx="5207000" cy="3175000"/>
          </a:xfrm>
          <a:prstGeom prst="roundRect">
            <a:avLst>
              <a:gd name="adj" fmla="val 0"/>
            </a:avLst>
          </a:prstGeom>
          <a:solidFill>
            <a:srgbClr val="FFFFFF">
              <a:alpha val="65000"/>
            </a:srgbClr>
          </a:solidFill>
          <a:ln w="12700" cap="flat" cmpd="sng">
            <a:solidFill>
              <a:srgbClr val="A91F2C">
                <a:alpha val="15000"/>
              </a:srgbClr>
            </a:solidFill>
            <a:prstDash val="solid"/>
            <a:round/>
          </a:ln>
        </p:spPr>
        <p:txBody>
          <a:bodyPr vert="horz" wrap="square" lIns="63500" tIns="63500" rIns="63500" bIns="63500" rtlCol="0" anchor="ctr"/>
          <a:lstStyle/>
          <a:p>
            <a:pPr algn="ctr">
              <a:defRPr/>
            </a:pPr>
            <a:endParaRPr/>
          </a:p>
        </p:txBody>
      </p:sp>
      <p:pic>
        <p:nvPicPr>
          <p:cNvPr id="5" name="Picture 5"/>
          <p:cNvPicPr>
            <a:picLocks noChangeAspect="1"/>
          </p:cNvPicPr>
          <p:nvPr>
            <p:custDataLst>
              <p:tags r:id="rId2"/>
            </p:custDataLst>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016000" y="2476500"/>
            <a:ext cx="406400" cy="406400"/>
          </a:xfrm>
          <a:prstGeom prst="rect">
            <a:avLst/>
          </a:prstGeom>
        </p:spPr>
      </p:pic>
      <p:sp>
        <p:nvSpPr>
          <p:cNvPr id="6" name="AutoShape 6"/>
          <p:cNvSpPr/>
          <p:nvPr>
            <p:custDataLst>
              <p:tags r:id="rId3"/>
            </p:custDataLst>
          </p:nvPr>
        </p:nvSpPr>
        <p:spPr>
          <a:xfrm>
            <a:off x="1587500" y="2476500"/>
            <a:ext cx="41910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400" b="1" i="0" u="none" strike="noStrike">
                <a:solidFill>
                  <a:srgbClr val="A91F2C"/>
                </a:solidFill>
                <a:latin typeface="Poppins"/>
                <a:ea typeface="Poppins"/>
                <a:cs typeface="Poppins"/>
                <a:sym typeface="Poppins"/>
              </a:rPr>
              <a:t>01. Workhorse of Procedure</a:t>
            </a:r>
          </a:p>
        </p:txBody>
      </p:sp>
      <p:cxnSp>
        <p:nvCxnSpPr>
          <p:cNvPr id="7" name="Connector 7"/>
          <p:cNvCxnSpPr/>
          <p:nvPr>
            <p:custDataLst>
              <p:tags r:id="rId4"/>
            </p:custDataLst>
          </p:nvPr>
        </p:nvCxnSpPr>
        <p:spPr>
          <a:xfrm rot="-9291">
            <a:off x="1016009" y="3105150"/>
            <a:ext cx="4699000" cy="12700"/>
          </a:xfrm>
          <a:prstGeom prst="straightConnector1">
            <a:avLst/>
          </a:prstGeom>
          <a:solidFill>
            <a:srgbClr val="DEE0E3">
              <a:alpha val="100000"/>
            </a:srgbClr>
          </a:solidFill>
          <a:ln w="12700" cap="flat" cmpd="sng">
            <a:solidFill>
              <a:srgbClr val="A91F2C">
                <a:alpha val="20000"/>
              </a:srgbClr>
            </a:solidFill>
            <a:prstDash val="solid"/>
            <a:round/>
            <a:headEnd type="none" w="med" len="med"/>
            <a:tailEnd type="none" w="med" len="med"/>
          </a:ln>
        </p:spPr>
      </p:cxnSp>
      <p:sp>
        <p:nvSpPr>
          <p:cNvPr id="8" name="AutoShape 8"/>
          <p:cNvSpPr/>
          <p:nvPr>
            <p:custDataLst>
              <p:tags r:id="rId5"/>
            </p:custDataLst>
          </p:nvPr>
        </p:nvSpPr>
        <p:spPr>
          <a:xfrm>
            <a:off x="1016000" y="3302000"/>
            <a:ext cx="4699000" cy="190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0" i="0" u="none" strike="noStrike">
                <a:solidFill>
                  <a:srgbClr val="4B5563"/>
                </a:solidFill>
                <a:latin typeface="Poppins"/>
                <a:ea typeface="Poppins"/>
                <a:cs typeface="Poppins"/>
                <a:sym typeface="Poppins"/>
              </a:rPr>
              <a:t>A clerk’s daily duties—serving legal documents, scheduling hearings, filing cases, and conducting pretrial investigations—all depend on a robust understanding of </a:t>
            </a:r>
            <a:r>
              <a:rPr lang="en-US" sz="1600" b="0" i="0" u="none" strike="noStrike">
                <a:solidFill>
                  <a:srgbClr val="4B5563"/>
                </a:solidFill>
                <a:latin typeface="Poppins"/>
                <a:ea typeface="Poppins"/>
                <a:cs typeface="Poppins"/>
                <a:sym typeface="Poppins"/>
              </a:rPr>
              <a:t>Civil</a:t>
            </a:r>
            <a:r>
              <a:rPr lang="en-US" sz="1400" b="0" i="0" u="none" strike="noStrike">
                <a:solidFill>
                  <a:srgbClr val="4B5563"/>
                </a:solidFill>
                <a:latin typeface="Poppins"/>
                <a:ea typeface="Poppins"/>
                <a:cs typeface="Poppins"/>
                <a:sym typeface="Poppins"/>
              </a:rPr>
              <a:t>, Criminal, and Administrative Procedure Laws. This foundational knowledge ensures every step is executed with precision, maintaining the integrity of the judicial process.</a:t>
            </a:r>
            <a:endParaRPr lang="en-US" sz="1100"/>
          </a:p>
        </p:txBody>
      </p:sp>
      <p:sp>
        <p:nvSpPr>
          <p:cNvPr id="9" name="AutoShape 9"/>
          <p:cNvSpPr/>
          <p:nvPr>
            <p:custDataLst>
              <p:tags r:id="rId6"/>
            </p:custDataLst>
          </p:nvPr>
        </p:nvSpPr>
        <p:spPr>
          <a:xfrm>
            <a:off x="6223000" y="2159000"/>
            <a:ext cx="5207000" cy="3175000"/>
          </a:xfrm>
          <a:prstGeom prst="roundRect">
            <a:avLst>
              <a:gd name="adj" fmla="val 0"/>
            </a:avLst>
          </a:prstGeom>
          <a:solidFill>
            <a:srgbClr val="FFFFFF">
              <a:alpha val="65000"/>
            </a:srgbClr>
          </a:solidFill>
          <a:ln w="12700" cap="flat" cmpd="sng">
            <a:solidFill>
              <a:srgbClr val="A91F2C">
                <a:alpha val="15000"/>
              </a:srgbClr>
            </a:solidFill>
            <a:prstDash val="solid"/>
            <a:round/>
          </a:ln>
        </p:spPr>
        <p:txBody>
          <a:bodyPr vert="horz" wrap="square" lIns="63500" tIns="63500" rIns="63500" bIns="63500" rtlCol="0" anchor="ctr"/>
          <a:lstStyle/>
          <a:p>
            <a:pPr algn="ctr">
              <a:defRPr/>
            </a:pPr>
            <a:endParaRPr/>
          </a:p>
        </p:txBody>
      </p:sp>
      <p:pic>
        <p:nvPicPr>
          <p:cNvPr id="10" name="Picture 10"/>
          <p:cNvPicPr>
            <a:picLocks noChangeAspect="1"/>
          </p:cNvPicPr>
          <p:nvPr>
            <p:custDataLst>
              <p:tags r:id="rId7"/>
            </p:custDataLst>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6477000" y="2476500"/>
            <a:ext cx="406400" cy="406400"/>
          </a:xfrm>
          <a:prstGeom prst="rect">
            <a:avLst/>
          </a:prstGeom>
        </p:spPr>
      </p:pic>
      <p:sp>
        <p:nvSpPr>
          <p:cNvPr id="11" name="AutoShape 11"/>
          <p:cNvSpPr/>
          <p:nvPr>
            <p:custDataLst>
              <p:tags r:id="rId8"/>
            </p:custDataLst>
          </p:nvPr>
        </p:nvSpPr>
        <p:spPr>
          <a:xfrm>
            <a:off x="7048500" y="2476500"/>
            <a:ext cx="41910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400" b="1" i="0" u="none" strike="noStrike">
                <a:solidFill>
                  <a:srgbClr val="A91F2C"/>
                </a:solidFill>
                <a:latin typeface="Poppins"/>
                <a:ea typeface="Poppins"/>
                <a:cs typeface="Poppins"/>
                <a:sym typeface="Poppins"/>
              </a:rPr>
              <a:t>02. Understanding the "Why"</a:t>
            </a:r>
          </a:p>
        </p:txBody>
      </p:sp>
      <p:cxnSp>
        <p:nvCxnSpPr>
          <p:cNvPr id="12" name="Connector 12"/>
          <p:cNvCxnSpPr/>
          <p:nvPr>
            <p:custDataLst>
              <p:tags r:id="rId9"/>
            </p:custDataLst>
          </p:nvPr>
        </p:nvCxnSpPr>
        <p:spPr>
          <a:xfrm rot="-9291">
            <a:off x="6477009" y="3105150"/>
            <a:ext cx="4699000" cy="12700"/>
          </a:xfrm>
          <a:prstGeom prst="straightConnector1">
            <a:avLst/>
          </a:prstGeom>
          <a:solidFill>
            <a:srgbClr val="DEE0E3">
              <a:alpha val="100000"/>
            </a:srgbClr>
          </a:solidFill>
          <a:ln w="12700" cap="flat" cmpd="sng">
            <a:solidFill>
              <a:srgbClr val="A91F2C">
                <a:alpha val="20000"/>
              </a:srgbClr>
            </a:solidFill>
            <a:prstDash val="solid"/>
            <a:round/>
            <a:headEnd type="none" w="med" len="med"/>
            <a:tailEnd type="none" w="med" len="med"/>
          </a:ln>
        </p:spPr>
      </p:cxnSp>
      <p:sp>
        <p:nvSpPr>
          <p:cNvPr id="13" name="AutoShape 13"/>
          <p:cNvSpPr/>
          <p:nvPr>
            <p:custDataLst>
              <p:tags r:id="rId10"/>
            </p:custDataLst>
          </p:nvPr>
        </p:nvSpPr>
        <p:spPr>
          <a:xfrm>
            <a:off x="6477000" y="3302000"/>
            <a:ext cx="4699000" cy="190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0" i="0" u="none" strike="noStrike">
                <a:solidFill>
                  <a:srgbClr val="4B5563"/>
                </a:solidFill>
                <a:latin typeface="Poppins"/>
                <a:ea typeface="Poppins"/>
                <a:cs typeface="Poppins"/>
                <a:sym typeface="Poppins"/>
              </a:rPr>
              <a:t>True proficiency lies in knowing not just</a:t>
            </a:r>
            <a:r>
              <a:rPr lang="en-US" sz="1400" b="0" i="1" u="none" strike="noStrike">
                <a:solidFill>
                  <a:srgbClr val="4B5563"/>
                </a:solidFill>
                <a:latin typeface="Poppins"/>
                <a:ea typeface="Poppins"/>
                <a:cs typeface="Poppins"/>
                <a:sym typeface="Poppins"/>
              </a:rPr>
              <a:t>how</a:t>
            </a:r>
            <a:r>
              <a:rPr lang="en-US" sz="1400" b="0" i="0" u="none" strike="noStrike">
                <a:solidFill>
                  <a:srgbClr val="4B5563"/>
                </a:solidFill>
                <a:latin typeface="Poppins"/>
                <a:ea typeface="Poppins"/>
                <a:cs typeface="Poppins"/>
                <a:sym typeface="Poppins"/>
              </a:rPr>
              <a:t>to perform a task, but</a:t>
            </a:r>
            <a:r>
              <a:rPr lang="en-US" sz="1400" b="0" i="1" u="none" strike="noStrike">
                <a:solidFill>
                  <a:srgbClr val="4B5563"/>
                </a:solidFill>
                <a:latin typeface="Poppins"/>
                <a:ea typeface="Poppins"/>
                <a:cs typeface="Poppins"/>
                <a:sym typeface="Poppins"/>
              </a:rPr>
              <a:t>why</a:t>
            </a:r>
            <a:r>
              <a:rPr lang="en-US" sz="1400" b="0" i="0" u="none" strike="noStrike">
                <a:solidFill>
                  <a:srgbClr val="4B5563"/>
                </a:solidFill>
                <a:latin typeface="Poppins"/>
                <a:ea typeface="Poppins"/>
                <a:cs typeface="Poppins"/>
                <a:sym typeface="Poppins"/>
              </a:rPr>
              <a:t>it matters. </a:t>
            </a:r>
            <a:r>
              <a:rPr lang="en-US" sz="1600" b="0" i="0" u="none" strike="noStrike">
                <a:solidFill>
                  <a:srgbClr val="4B5563"/>
                </a:solidFill>
                <a:latin typeface="Poppins"/>
                <a:ea typeface="Poppins"/>
                <a:cs typeface="Poppins"/>
                <a:sym typeface="Poppins"/>
              </a:rPr>
              <a:t>This </a:t>
            </a:r>
            <a:r>
              <a:rPr lang="en-US" sz="1400" b="0" i="0" u="none" strike="noStrike">
                <a:solidFill>
                  <a:srgbClr val="4B5563"/>
                </a:solidFill>
                <a:latin typeface="Poppins"/>
                <a:ea typeface="Poppins"/>
                <a:cs typeface="Poppins"/>
                <a:sym typeface="Poppins"/>
              </a:rPr>
              <a:t>deeper comprehension ensures strict compliance with legal safeguards, protects the rights of all parties involved, and prevents procedural errors that could jeopardize case outcomes or fairness.</a:t>
            </a:r>
            <a:endParaRPr lang="en-US" sz="11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16"/>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3333"/>
                </a:solidFill>
                <a:latin typeface="Poppins"/>
                <a:ea typeface="Poppins"/>
                <a:cs typeface="Poppins"/>
                <a:sym typeface="Poppins"/>
              </a:rPr>
              <a:t>Competency 3: Rigorous Attitude &amp; Professionalism - The Discipline</a:t>
            </a:r>
            <a:endParaRPr lang="en-US" sz="1100"/>
          </a:p>
        </p:txBody>
      </p:sp>
      <p:pic>
        <p:nvPicPr>
          <p:cNvPr id="4" name="Picture 4"/>
          <p:cNvPicPr>
            <a:picLocks noChangeAspect="1"/>
          </p:cNvPicPr>
          <p:nvPr/>
        </p:nvPicPr>
        <p:blipFill>
          <a:blip r:embed="rId17"/>
          <a:srcRect l="204" r="204"/>
          <a:stretch>
            <a:fillRect/>
          </a:stretch>
        </p:blipFill>
        <p:spPr>
          <a:xfrm>
            <a:off x="762000" y="2032000"/>
            <a:ext cx="4064000" cy="3111500"/>
          </a:xfrm>
          <a:prstGeom prst="rect">
            <a:avLst/>
          </a:prstGeom>
          <a:noFill/>
          <a:ln w="25400" cap="flat" cmpd="sng">
            <a:noFill/>
            <a:prstDash val="solid"/>
            <a:round/>
          </a:ln>
          <a:effectLst>
            <a:outerShdw blurRad="203200" dist="76200" dir="2700000" algn="tl" rotWithShape="0">
              <a:srgbClr val="000000">
                <a:alpha val="12000"/>
              </a:srgbClr>
            </a:outerShdw>
          </a:effectLst>
        </p:spPr>
      </p:pic>
      <p:sp>
        <p:nvSpPr>
          <p:cNvPr id="6" name="AutoShape 6"/>
          <p:cNvSpPr/>
          <p:nvPr>
            <p:custDataLst>
              <p:tags r:id="rId1"/>
            </p:custDataLst>
          </p:nvPr>
        </p:nvSpPr>
        <p:spPr>
          <a:xfrm>
            <a:off x="5334000" y="2032000"/>
            <a:ext cx="6096000" cy="1206500"/>
          </a:xfrm>
          <a:prstGeom prst="roundRect">
            <a:avLst>
              <a:gd name="adj" fmla="val 0"/>
            </a:avLst>
          </a:prstGeom>
          <a:solidFill>
            <a:srgbClr val="FFFFFF">
              <a:alpha val="55000"/>
            </a:srgbClr>
          </a:solidFill>
          <a:ln w="25400" cap="flat" cmpd="sng">
            <a:noFill/>
            <a:prstDash val="solid"/>
            <a:round/>
          </a:ln>
        </p:spPr>
        <p:txBody>
          <a:bodyPr vert="horz" wrap="square" lIns="63500" tIns="63500" rIns="63500" bIns="63500" rtlCol="0" anchor="ctr"/>
          <a:lstStyle/>
          <a:p>
            <a:pPr algn="ctr">
              <a:defRPr/>
            </a:pPr>
            <a:endParaRPr/>
          </a:p>
        </p:txBody>
      </p:sp>
      <p:sp>
        <p:nvSpPr>
          <p:cNvPr id="7" name="AutoShape 7"/>
          <p:cNvSpPr/>
          <p:nvPr>
            <p:custDataLst>
              <p:tags r:id="rId2"/>
            </p:custDataLst>
          </p:nvPr>
        </p:nvSpPr>
        <p:spPr>
          <a:xfrm>
            <a:off x="5334000" y="2032000"/>
            <a:ext cx="50800" cy="1206500"/>
          </a:xfrm>
          <a:prstGeom prst="roundRect">
            <a:avLst>
              <a:gd name="adj" fmla="val 0"/>
            </a:avLst>
          </a:prstGeom>
          <a:solidFill>
            <a:srgbClr val="A91F2C">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8" name="Picture 8"/>
          <p:cNvPicPr>
            <a:picLocks noChangeAspect="1"/>
          </p:cNvPicPr>
          <p:nvPr>
            <p:custDataLst>
              <p:tags r:id="rId3"/>
            </p:custDataLst>
          </p:nvPr>
        </p:nvPicPr>
        <p:blipFill>
          <a:blip>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5588000" y="2222500"/>
            <a:ext cx="355600" cy="355600"/>
          </a:xfrm>
          <a:prstGeom prst="rect">
            <a:avLst/>
          </a:prstGeom>
        </p:spPr>
      </p:pic>
      <p:sp>
        <p:nvSpPr>
          <p:cNvPr id="9" name="AutoShape 9"/>
          <p:cNvSpPr/>
          <p:nvPr>
            <p:custDataLst>
              <p:tags r:id="rId4"/>
            </p:custDataLst>
          </p:nvPr>
        </p:nvSpPr>
        <p:spPr>
          <a:xfrm>
            <a:off x="6186170" y="2413000"/>
            <a:ext cx="5080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400" b="1" i="0" u="none" strike="noStrike">
                <a:solidFill>
                  <a:srgbClr val="A91F2C"/>
                </a:solidFill>
                <a:latin typeface="Poppins"/>
                <a:ea typeface="Poppins"/>
                <a:cs typeface="Poppins"/>
                <a:sym typeface="Poppins"/>
              </a:rPr>
              <a:t>Core Traits: Unwavering Standards</a:t>
            </a:r>
          </a:p>
        </p:txBody>
      </p:sp>
      <p:sp>
        <p:nvSpPr>
          <p:cNvPr id="11" name="AutoShape 11"/>
          <p:cNvSpPr/>
          <p:nvPr>
            <p:custDataLst>
              <p:tags r:id="rId5"/>
            </p:custDataLst>
          </p:nvPr>
        </p:nvSpPr>
        <p:spPr>
          <a:xfrm>
            <a:off x="5334000" y="3492500"/>
            <a:ext cx="6096000" cy="1206500"/>
          </a:xfrm>
          <a:prstGeom prst="roundRect">
            <a:avLst>
              <a:gd name="adj" fmla="val 0"/>
            </a:avLst>
          </a:prstGeom>
          <a:solidFill>
            <a:srgbClr val="FFFFFF">
              <a:alpha val="55000"/>
            </a:srgbClr>
          </a:solidFill>
          <a:ln w="25400" cap="flat" cmpd="sng">
            <a:noFill/>
            <a:prstDash val="solid"/>
            <a:round/>
          </a:ln>
        </p:spPr>
        <p:txBody>
          <a:bodyPr vert="horz" wrap="square" lIns="63500" tIns="63500" rIns="63500" bIns="63500" rtlCol="0" anchor="ctr"/>
          <a:lstStyle/>
          <a:p>
            <a:pPr algn="ctr">
              <a:defRPr/>
            </a:pPr>
            <a:endParaRPr/>
          </a:p>
        </p:txBody>
      </p:sp>
      <p:sp>
        <p:nvSpPr>
          <p:cNvPr id="12" name="AutoShape 12"/>
          <p:cNvSpPr/>
          <p:nvPr>
            <p:custDataLst>
              <p:tags r:id="rId6"/>
            </p:custDataLst>
          </p:nvPr>
        </p:nvSpPr>
        <p:spPr>
          <a:xfrm>
            <a:off x="5334000" y="3492500"/>
            <a:ext cx="50800" cy="1206500"/>
          </a:xfrm>
          <a:prstGeom prst="roundRect">
            <a:avLst>
              <a:gd name="adj" fmla="val 0"/>
            </a:avLst>
          </a:prstGeom>
          <a:solidFill>
            <a:srgbClr val="A91F2C">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13" name="Picture 13"/>
          <p:cNvPicPr>
            <a:picLocks noChangeAspect="1"/>
          </p:cNvPicPr>
          <p:nvPr>
            <p:custDataLst>
              <p:tags r:id="rId7"/>
            </p:custDataLst>
          </p:nvPr>
        </p:nvPicPr>
        <p:blipFill>
          <a:blip>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5588000" y="3683000"/>
            <a:ext cx="355600" cy="355600"/>
          </a:xfrm>
          <a:prstGeom prst="rect">
            <a:avLst/>
          </a:prstGeom>
        </p:spPr>
      </p:pic>
      <p:sp>
        <p:nvSpPr>
          <p:cNvPr id="14" name="AutoShape 14"/>
          <p:cNvSpPr/>
          <p:nvPr>
            <p:custDataLst>
              <p:tags r:id="rId8"/>
            </p:custDataLst>
          </p:nvPr>
        </p:nvSpPr>
        <p:spPr>
          <a:xfrm>
            <a:off x="6096000" y="3683000"/>
            <a:ext cx="5080000" cy="355600"/>
          </a:xfrm>
          <a:prstGeom prst="rect">
            <a:avLst/>
          </a:prstGeom>
          <a:noFill/>
          <a:ln w="12700" cap="flat" cmpd="sng">
            <a:noFill/>
            <a:prstDash val="solid"/>
            <a:round/>
          </a:ln>
        </p:spPr>
        <p:txBody>
          <a:bodyPr vert="horz" wrap="square" lIns="0" tIns="0" rIns="0" bIns="0" rtlCol="0" anchor="ctr" anchorCtr="0">
            <a:noAutofit/>
          </a:bodyPr>
          <a:lstStyle/>
          <a:p>
            <a:pPr lvl="0" algn="l">
              <a:lnSpc>
                <a:spcPct val="125000"/>
              </a:lnSpc>
              <a:buSzTx/>
              <a:defRPr/>
            </a:pPr>
            <a:r>
              <a:rPr lang="en-US" sz="2400" b="1">
                <a:solidFill>
                  <a:srgbClr val="A91F2C"/>
                </a:solidFill>
                <a:latin typeface="Poppins"/>
                <a:ea typeface="Poppins"/>
                <a:cs typeface="Poppins"/>
                <a:sym typeface="Poppins"/>
              </a:rPr>
              <a:t>Confidentiality: Protecting Institutional Trust</a:t>
            </a:r>
          </a:p>
        </p:txBody>
      </p:sp>
      <p:sp>
        <p:nvSpPr>
          <p:cNvPr id="15" name="AutoShape 15"/>
          <p:cNvSpPr/>
          <p:nvPr>
            <p:custDataLst>
              <p:tags r:id="rId9"/>
            </p:custDataLst>
          </p:nvPr>
        </p:nvSpPr>
        <p:spPr>
          <a:xfrm>
            <a:off x="5588000" y="4127500"/>
            <a:ext cx="5461000" cy="571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endParaRPr lang="en-US" sz="1100"/>
          </a:p>
        </p:txBody>
      </p:sp>
      <p:sp>
        <p:nvSpPr>
          <p:cNvPr id="16" name="AutoShape 16"/>
          <p:cNvSpPr/>
          <p:nvPr>
            <p:custDataLst>
              <p:tags r:id="rId10"/>
            </p:custDataLst>
          </p:nvPr>
        </p:nvSpPr>
        <p:spPr>
          <a:xfrm>
            <a:off x="5334000" y="4953000"/>
            <a:ext cx="6096000" cy="1206500"/>
          </a:xfrm>
          <a:prstGeom prst="roundRect">
            <a:avLst>
              <a:gd name="adj" fmla="val 0"/>
            </a:avLst>
          </a:prstGeom>
          <a:solidFill>
            <a:srgbClr val="FFFFFF">
              <a:alpha val="55000"/>
            </a:srgbClr>
          </a:solidFill>
          <a:ln w="25400" cap="flat" cmpd="sng">
            <a:noFill/>
            <a:prstDash val="solid"/>
            <a:round/>
          </a:ln>
        </p:spPr>
        <p:txBody>
          <a:bodyPr vert="horz" wrap="square" lIns="63500" tIns="63500" rIns="63500" bIns="63500" rtlCol="0" anchor="ctr"/>
          <a:lstStyle/>
          <a:p>
            <a:pPr algn="ctr">
              <a:defRPr/>
            </a:pPr>
            <a:endParaRPr/>
          </a:p>
        </p:txBody>
      </p:sp>
      <p:sp>
        <p:nvSpPr>
          <p:cNvPr id="17" name="AutoShape 17"/>
          <p:cNvSpPr/>
          <p:nvPr>
            <p:custDataLst>
              <p:tags r:id="rId11"/>
            </p:custDataLst>
          </p:nvPr>
        </p:nvSpPr>
        <p:spPr>
          <a:xfrm>
            <a:off x="5334000" y="4953000"/>
            <a:ext cx="50800" cy="1206500"/>
          </a:xfrm>
          <a:prstGeom prst="roundRect">
            <a:avLst>
              <a:gd name="adj" fmla="val 0"/>
            </a:avLst>
          </a:prstGeom>
          <a:solidFill>
            <a:srgbClr val="A91F2C">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18" name="Picture 18"/>
          <p:cNvPicPr>
            <a:picLocks noChangeAspect="1"/>
          </p:cNvPicPr>
          <p:nvPr>
            <p:custDataLst>
              <p:tags r:id="rId12"/>
            </p:custDataLst>
          </p:nvPr>
        </p:nvPicPr>
        <p:blipFill>
          <a:blip>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5588000" y="5143500"/>
            <a:ext cx="355600" cy="355600"/>
          </a:xfrm>
          <a:prstGeom prst="rect">
            <a:avLst/>
          </a:prstGeom>
        </p:spPr>
      </p:pic>
      <p:sp>
        <p:nvSpPr>
          <p:cNvPr id="19" name="AutoShape 19"/>
          <p:cNvSpPr/>
          <p:nvPr>
            <p:custDataLst>
              <p:tags r:id="rId13"/>
            </p:custDataLst>
          </p:nvPr>
        </p:nvSpPr>
        <p:spPr>
          <a:xfrm>
            <a:off x="6096000" y="5143500"/>
            <a:ext cx="5080000" cy="355600"/>
          </a:xfrm>
          <a:prstGeom prst="rect">
            <a:avLst/>
          </a:prstGeom>
          <a:noFill/>
          <a:ln w="12700" cap="flat" cmpd="sng">
            <a:noFill/>
            <a:prstDash val="solid"/>
            <a:round/>
          </a:ln>
        </p:spPr>
        <p:txBody>
          <a:bodyPr vert="horz" wrap="square" lIns="0" tIns="0" rIns="0" bIns="0" rtlCol="0" anchor="ctr" anchorCtr="0">
            <a:noAutofit/>
          </a:bodyPr>
          <a:lstStyle/>
          <a:p>
            <a:pPr lvl="0" algn="l">
              <a:lnSpc>
                <a:spcPct val="125000"/>
              </a:lnSpc>
              <a:buSzTx/>
              <a:defRPr/>
            </a:pPr>
            <a:r>
              <a:rPr lang="en-US" sz="2400" b="1">
                <a:solidFill>
                  <a:srgbClr val="A91F2C"/>
                </a:solidFill>
                <a:latin typeface="Poppins"/>
                <a:ea typeface="Poppins"/>
                <a:cs typeface="Poppins"/>
                <a:sym typeface="Poppins"/>
              </a:rPr>
              <a:t>Public Image: The Face of Justice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1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3333"/>
                </a:solidFill>
                <a:latin typeface="Poppins"/>
                <a:ea typeface="Poppins"/>
                <a:cs typeface="Poppins"/>
                <a:sym typeface="Poppins"/>
              </a:rPr>
              <a:t>Competency 4: Professional Ethics &amp; Identity - The Compass</a:t>
            </a:r>
            <a:endParaRPr lang="en-US" sz="1100"/>
          </a:p>
        </p:txBody>
      </p:sp>
      <p:sp>
        <p:nvSpPr>
          <p:cNvPr id="4" name="AutoShape 4"/>
          <p:cNvSpPr/>
          <p:nvPr>
            <p:custDataLst>
              <p:tags r:id="rId1"/>
            </p:custDataLst>
          </p:nvPr>
        </p:nvSpPr>
        <p:spPr>
          <a:xfrm>
            <a:off x="762000" y="2286000"/>
            <a:ext cx="5207000" cy="2286000"/>
          </a:xfrm>
          <a:prstGeom prst="roundRect">
            <a:avLst>
              <a:gd name="adj" fmla="val 0"/>
            </a:avLst>
          </a:prstGeom>
          <a:solidFill>
            <a:srgbClr val="FFFFFF">
              <a:alpha val="60000"/>
            </a:srgbClr>
          </a:solidFill>
          <a:ln w="12700" cap="flat" cmpd="sng">
            <a:solidFill>
              <a:srgbClr val="A91F2C">
                <a:alpha val="20000"/>
              </a:srgbClr>
            </a:solidFill>
            <a:prstDash val="solid"/>
            <a:round/>
          </a:ln>
        </p:spPr>
        <p:txBody>
          <a:bodyPr vert="horz" wrap="square" lIns="63500" tIns="63500" rIns="63500" bIns="63500" rtlCol="0" anchor="ctr"/>
          <a:lstStyle/>
          <a:p>
            <a:pPr algn="ctr">
              <a:defRPr/>
            </a:pPr>
            <a:endParaRPr/>
          </a:p>
        </p:txBody>
      </p:sp>
      <p:pic>
        <p:nvPicPr>
          <p:cNvPr id="5" name="Picture 5"/>
          <p:cNvPicPr>
            <a:picLocks noChangeAspect="1"/>
          </p:cNvPicPr>
          <p:nvPr>
            <p:custDataLst>
              <p:tags r:id="rId2"/>
            </p:custDataLst>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016000" y="2540000"/>
            <a:ext cx="406400" cy="406400"/>
          </a:xfrm>
          <a:prstGeom prst="rect">
            <a:avLst/>
          </a:prstGeom>
        </p:spPr>
      </p:pic>
      <p:sp>
        <p:nvSpPr>
          <p:cNvPr id="6" name="AutoShape 6"/>
          <p:cNvSpPr/>
          <p:nvPr>
            <p:custDataLst>
              <p:tags r:id="rId3"/>
            </p:custDataLst>
          </p:nvPr>
        </p:nvSpPr>
        <p:spPr>
          <a:xfrm>
            <a:off x="1524000" y="2565400"/>
            <a:ext cx="4318000" cy="381000"/>
          </a:xfrm>
          <a:prstGeom prst="rect">
            <a:avLst/>
          </a:prstGeom>
          <a:noFill/>
          <a:ln w="12700" cap="flat" cmpd="sng">
            <a:noFill/>
            <a:prstDash val="solid"/>
            <a:round/>
          </a:ln>
        </p:spPr>
        <p:txBody>
          <a:bodyPr vert="horz" wrap="square" lIns="0" tIns="0" rIns="0" bIns="0" rtlCol="0" anchor="ctr" anchorCtr="0">
            <a:noAutofit/>
          </a:bodyPr>
          <a:lstStyle/>
          <a:p>
            <a:pPr lvl="0" algn="l">
              <a:lnSpc>
                <a:spcPct val="125000"/>
              </a:lnSpc>
              <a:buSzTx/>
              <a:defRPr/>
            </a:pPr>
            <a:r>
              <a:rPr lang="en-US" sz="2400" b="1">
                <a:solidFill>
                  <a:srgbClr val="A91F2C"/>
                </a:solidFill>
                <a:latin typeface="Poppins"/>
                <a:ea typeface="Poppins"/>
                <a:cs typeface="Poppins"/>
                <a:sym typeface="Poppins"/>
              </a:rPr>
              <a:t>01. Role Acceptance</a:t>
            </a:r>
          </a:p>
        </p:txBody>
      </p:sp>
      <p:sp>
        <p:nvSpPr>
          <p:cNvPr id="7" name="AutoShape 7"/>
          <p:cNvSpPr/>
          <p:nvPr>
            <p:custDataLst>
              <p:tags r:id="rId4"/>
            </p:custDataLst>
          </p:nvPr>
        </p:nvSpPr>
        <p:spPr>
          <a:xfrm>
            <a:off x="1016000" y="3111500"/>
            <a:ext cx="4699000" cy="1397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b="0" i="0" u="none" strike="noStrike">
                <a:solidFill>
                  <a:srgbClr val="555555"/>
                </a:solidFill>
                <a:latin typeface="Poppins"/>
                <a:ea typeface="Poppins"/>
                <a:cs typeface="Poppins"/>
                <a:sym typeface="Poppins"/>
              </a:rPr>
              <a:t>Students must fully grasp and embrace the clerk’s pivotal role, which involves respectful engagement with all parties involved and the efficient management of substantial routine tasks. This understanding forms the basis of their professional identity and operational effectiveness.</a:t>
            </a:r>
          </a:p>
        </p:txBody>
      </p:sp>
      <p:sp>
        <p:nvSpPr>
          <p:cNvPr id="8" name="AutoShape 8"/>
          <p:cNvSpPr/>
          <p:nvPr>
            <p:custDataLst>
              <p:tags r:id="rId5"/>
            </p:custDataLst>
          </p:nvPr>
        </p:nvSpPr>
        <p:spPr>
          <a:xfrm>
            <a:off x="6223000" y="2286000"/>
            <a:ext cx="5207000" cy="2286000"/>
          </a:xfrm>
          <a:prstGeom prst="roundRect">
            <a:avLst>
              <a:gd name="adj" fmla="val 0"/>
            </a:avLst>
          </a:prstGeom>
          <a:solidFill>
            <a:srgbClr val="FFFFFF">
              <a:alpha val="60000"/>
            </a:srgbClr>
          </a:solidFill>
          <a:ln w="12700" cap="flat" cmpd="sng">
            <a:solidFill>
              <a:srgbClr val="A91F2C">
                <a:alpha val="20000"/>
              </a:srgbClr>
            </a:solidFill>
            <a:prstDash val="solid"/>
            <a:round/>
          </a:ln>
        </p:spPr>
        <p:txBody>
          <a:bodyPr vert="horz" wrap="square" lIns="63500" tIns="63500" rIns="63500" bIns="63500" rtlCol="0" anchor="ctr"/>
          <a:lstStyle/>
          <a:p>
            <a:pPr algn="ctr">
              <a:defRPr/>
            </a:pPr>
            <a:endParaRPr/>
          </a:p>
        </p:txBody>
      </p:sp>
      <p:pic>
        <p:nvPicPr>
          <p:cNvPr id="9" name="Picture 9"/>
          <p:cNvPicPr>
            <a:picLocks noChangeAspect="1"/>
          </p:cNvPicPr>
          <p:nvPr>
            <p:custDataLst>
              <p:tags r:id="rId6"/>
            </p:custDataLst>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477000" y="2540000"/>
            <a:ext cx="406400" cy="406400"/>
          </a:xfrm>
          <a:prstGeom prst="rect">
            <a:avLst/>
          </a:prstGeom>
        </p:spPr>
      </p:pic>
      <p:sp>
        <p:nvSpPr>
          <p:cNvPr id="10" name="AutoShape 10"/>
          <p:cNvSpPr/>
          <p:nvPr>
            <p:custDataLst>
              <p:tags r:id="rId7"/>
            </p:custDataLst>
          </p:nvPr>
        </p:nvSpPr>
        <p:spPr>
          <a:xfrm>
            <a:off x="6985000" y="2565400"/>
            <a:ext cx="4318000" cy="381000"/>
          </a:xfrm>
          <a:prstGeom prst="rect">
            <a:avLst/>
          </a:prstGeom>
          <a:noFill/>
          <a:ln w="12700" cap="flat" cmpd="sng">
            <a:noFill/>
            <a:prstDash val="solid"/>
            <a:round/>
          </a:ln>
        </p:spPr>
        <p:txBody>
          <a:bodyPr vert="horz" wrap="square" lIns="0" tIns="0" rIns="0" bIns="0" rtlCol="0" anchor="ctr" anchorCtr="0">
            <a:noAutofit/>
          </a:bodyPr>
          <a:lstStyle/>
          <a:p>
            <a:pPr lvl="0" algn="l">
              <a:lnSpc>
                <a:spcPct val="125000"/>
              </a:lnSpc>
              <a:buSzTx/>
              <a:defRPr/>
            </a:pPr>
            <a:r>
              <a:rPr lang="en-US" sz="2400" b="1">
                <a:solidFill>
                  <a:srgbClr val="A91F2C"/>
                </a:solidFill>
                <a:latin typeface="Poppins"/>
                <a:ea typeface="Poppins"/>
                <a:cs typeface="Poppins"/>
                <a:sym typeface="Poppins"/>
              </a:rPr>
              <a:t>02. Upholding Justice</a:t>
            </a:r>
          </a:p>
        </p:txBody>
      </p:sp>
      <p:sp>
        <p:nvSpPr>
          <p:cNvPr id="11" name="AutoShape 11"/>
          <p:cNvSpPr/>
          <p:nvPr>
            <p:custDataLst>
              <p:tags r:id="rId8"/>
            </p:custDataLst>
          </p:nvPr>
        </p:nvSpPr>
        <p:spPr>
          <a:xfrm>
            <a:off x="6477000" y="3111500"/>
            <a:ext cx="4699000" cy="1397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b="0" i="0" u="none" strike="noStrike">
                <a:solidFill>
                  <a:srgbClr val="555555"/>
                </a:solidFill>
                <a:latin typeface="Poppins"/>
                <a:ea typeface="Poppins"/>
                <a:cs typeface="Poppins"/>
                <a:sym typeface="Poppins"/>
              </a:rPr>
              <a:t>Clerks serve as the guardians of judicial ethics, bound by the unwavering principles of fairness, impartiality, and integrity. Their conduct must reflect the highest moral standards, ensuring the trustworthiness and legitimacy of the legal process for all who seek justice.</a:t>
            </a:r>
          </a:p>
        </p:txBody>
      </p:sp>
      <p:sp>
        <p:nvSpPr>
          <p:cNvPr id="13" name="AutoShape 13"/>
          <p:cNvSpPr/>
          <p:nvPr/>
        </p:nvSpPr>
        <p:spPr>
          <a:xfrm>
            <a:off x="762000" y="5016500"/>
            <a:ext cx="76200" cy="1206500"/>
          </a:xfrm>
          <a:prstGeom prst="roundRect">
            <a:avLst>
              <a:gd name="adj" fmla="val 0"/>
            </a:avLst>
          </a:prstGeom>
          <a:solidFill>
            <a:srgbClr val="A91F2C">
              <a:alpha val="100000"/>
            </a:srgbClr>
          </a:solidFill>
          <a:ln w="25400" cap="flat" cmpd="sng">
            <a:noFill/>
            <a:prstDash val="solid"/>
            <a:round/>
          </a:ln>
        </p:spPr>
        <p:txBody>
          <a:bodyPr vert="horz" wrap="square" lIns="63500" tIns="63500" rIns="63500" bIns="63500" rtlCol="0" anchor="ctr"/>
          <a:lstStyle/>
          <a:p>
            <a:pPr algn="ctr">
              <a:defRPr/>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12"/>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191135" y="484505"/>
            <a:ext cx="12192000" cy="6858000"/>
          </a:xfrm>
          <a:prstGeom prst="roundRect">
            <a:avLst>
              <a:gd name="adj" fmla="val 0"/>
            </a:avLst>
          </a:prstGeom>
          <a:solidFill>
            <a:srgbClr val="FFFFFF">
              <a:alpha val="30000"/>
            </a:srgbClr>
          </a:solidFill>
          <a:ln cap="flat" cmpd="sng">
            <a:solidFill>
              <a:srgbClr val="E6CFCF">
                <a:alpha val="30000"/>
              </a:srgbClr>
            </a:solid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3333"/>
                </a:solidFill>
                <a:latin typeface="Poppins"/>
                <a:ea typeface="Poppins"/>
                <a:cs typeface="Poppins"/>
                <a:sym typeface="Poppins"/>
              </a:rPr>
              <a:t>Stage 3: Intensive On-the-Job Internship</a:t>
            </a:r>
            <a:endParaRPr lang="en-US" sz="1100"/>
          </a:p>
        </p:txBody>
      </p:sp>
      <p:sp>
        <p:nvSpPr>
          <p:cNvPr id="6" name="AutoShape 6"/>
          <p:cNvSpPr/>
          <p:nvPr>
            <p:custDataLst>
              <p:tags r:id="rId1"/>
            </p:custDataLst>
          </p:nvPr>
        </p:nvSpPr>
        <p:spPr>
          <a:xfrm>
            <a:off x="4932680" y="1746250"/>
            <a:ext cx="5969000" cy="1460500"/>
          </a:xfrm>
          <a:prstGeom prst="roundRect">
            <a:avLst>
              <a:gd name="adj" fmla="val 0"/>
            </a:avLst>
          </a:prstGeom>
          <a:solidFill>
            <a:srgbClr val="A91F2C">
              <a:alpha val="7000"/>
            </a:srgbClr>
          </a:solidFill>
          <a:ln w="12700" cap="flat" cmpd="sng">
            <a:solidFill>
              <a:srgbClr val="A91F2C">
                <a:alpha val="20000"/>
              </a:srgbClr>
            </a:solidFill>
            <a:prstDash val="solid"/>
            <a:round/>
          </a:ln>
        </p:spPr>
        <p:txBody>
          <a:bodyPr vert="horz" wrap="square" lIns="63500" tIns="63500" rIns="63500" bIns="63500" rtlCol="0" anchor="ctr"/>
          <a:lstStyle/>
          <a:p>
            <a:pPr algn="ctr">
              <a:defRPr/>
            </a:pPr>
            <a:endParaRPr/>
          </a:p>
        </p:txBody>
      </p:sp>
      <p:pic>
        <p:nvPicPr>
          <p:cNvPr id="7" name="Picture 7"/>
          <p:cNvPicPr>
            <a:picLocks noChangeAspect="1"/>
          </p:cNvPicPr>
          <p:nvPr>
            <p:custDataLst>
              <p:tags r:id="rId2"/>
            </p:custDataLst>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932680" y="1778000"/>
            <a:ext cx="355600" cy="355600"/>
          </a:xfrm>
          <a:prstGeom prst="rect">
            <a:avLst/>
          </a:prstGeom>
        </p:spPr>
      </p:pic>
      <p:sp>
        <p:nvSpPr>
          <p:cNvPr id="8" name="AutoShape 8"/>
          <p:cNvSpPr/>
          <p:nvPr>
            <p:custDataLst>
              <p:tags r:id="rId3"/>
            </p:custDataLst>
          </p:nvPr>
        </p:nvSpPr>
        <p:spPr>
          <a:xfrm>
            <a:off x="5429250" y="1873250"/>
            <a:ext cx="5207000" cy="1206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400" b="1" i="0" u="none" strike="noStrike">
                <a:solidFill>
                  <a:srgbClr val="A91F2C"/>
                </a:solidFill>
                <a:latin typeface="Poppins"/>
                <a:ea typeface="Poppins"/>
                <a:cs typeface="Poppins"/>
                <a:sym typeface="Poppins"/>
              </a:rPr>
              <a:t>Immersive Early-Stage Placement</a:t>
            </a:r>
            <a:endParaRPr lang="en-US" sz="2400"/>
          </a:p>
          <a:p>
            <a:pPr marL="0" indent="0" algn="l">
              <a:lnSpc>
                <a:spcPct val="117000"/>
              </a:lnSpc>
            </a:pPr>
            <a:r>
              <a:rPr lang="en-US" sz="1300" b="0" i="0" u="none" strike="noStrike">
                <a:solidFill>
                  <a:srgbClr val="374151"/>
                </a:solidFill>
                <a:latin typeface="Poppins"/>
                <a:ea typeface="Poppins"/>
                <a:cs typeface="Poppins"/>
                <a:sym typeface="Poppins"/>
              </a:rPr>
              <a:t>Beginning as early as the sophomore year, students are embedded in court environments for multi-month internships. This deep, hands-on immersion builds practical instincts long before graduation.</a:t>
            </a:r>
          </a:p>
        </p:txBody>
      </p:sp>
      <p:sp>
        <p:nvSpPr>
          <p:cNvPr id="9" name="AutoShape 9"/>
          <p:cNvSpPr/>
          <p:nvPr>
            <p:custDataLst>
              <p:tags r:id="rId4"/>
            </p:custDataLst>
          </p:nvPr>
        </p:nvSpPr>
        <p:spPr>
          <a:xfrm>
            <a:off x="4932680" y="3429000"/>
            <a:ext cx="5969000" cy="1460500"/>
          </a:xfrm>
          <a:prstGeom prst="roundRect">
            <a:avLst>
              <a:gd name="adj" fmla="val 0"/>
            </a:avLst>
          </a:prstGeom>
          <a:solidFill>
            <a:srgbClr val="A91F2C">
              <a:alpha val="7000"/>
            </a:srgbClr>
          </a:solidFill>
          <a:ln w="12700" cap="flat" cmpd="sng">
            <a:solidFill>
              <a:srgbClr val="A91F2C">
                <a:alpha val="20000"/>
              </a:srgbClr>
            </a:solidFill>
            <a:prstDash val="solid"/>
            <a:round/>
          </a:ln>
        </p:spPr>
        <p:txBody>
          <a:bodyPr vert="horz" wrap="square" lIns="63500" tIns="63500" rIns="63500" bIns="63500" rtlCol="0" anchor="ctr"/>
          <a:lstStyle/>
          <a:p>
            <a:pPr algn="ctr">
              <a:defRPr/>
            </a:pPr>
            <a:endParaRPr/>
          </a:p>
        </p:txBody>
      </p:sp>
      <p:pic>
        <p:nvPicPr>
          <p:cNvPr id="10" name="Picture 10"/>
          <p:cNvPicPr>
            <a:picLocks noChangeAspect="1"/>
          </p:cNvPicPr>
          <p:nvPr>
            <p:custDataLst>
              <p:tags r:id="rId5"/>
            </p:custDataLst>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958080" y="3429000"/>
            <a:ext cx="355600" cy="355600"/>
          </a:xfrm>
          <a:prstGeom prst="rect">
            <a:avLst/>
          </a:prstGeom>
        </p:spPr>
      </p:pic>
      <p:sp>
        <p:nvSpPr>
          <p:cNvPr id="11" name="AutoShape 11"/>
          <p:cNvSpPr/>
          <p:nvPr>
            <p:custDataLst>
              <p:tags r:id="rId6"/>
            </p:custDataLst>
          </p:nvPr>
        </p:nvSpPr>
        <p:spPr>
          <a:xfrm>
            <a:off x="5429250" y="3683000"/>
            <a:ext cx="5207000" cy="1206500"/>
          </a:xfrm>
          <a:prstGeom prst="rect">
            <a:avLst/>
          </a:prstGeom>
          <a:noFill/>
          <a:ln w="12700" cap="flat" cmpd="sng">
            <a:noFill/>
            <a:prstDash val="solid"/>
            <a:round/>
          </a:ln>
        </p:spPr>
        <p:txBody>
          <a:bodyPr vert="horz" wrap="square" lIns="0" tIns="0" rIns="0" bIns="0" rtlCol="0" anchor="ctr" anchorCtr="0"/>
          <a:lstStyle/>
          <a:p>
            <a:pPr marL="0" algn="l">
              <a:lnSpc>
                <a:spcPct val="100000"/>
              </a:lnSpc>
              <a:buSzTx/>
              <a:defRPr/>
            </a:pPr>
            <a:r>
              <a:rPr lang="en-US" sz="2400" b="1" i="0" u="none" strike="noStrike">
                <a:solidFill>
                  <a:srgbClr val="A91F2C"/>
                </a:solidFill>
                <a:latin typeface="Poppins"/>
                <a:ea typeface="Poppins"/>
                <a:cs typeface="Poppins"/>
                <a:sym typeface="Poppins"/>
              </a:rPr>
              <a:t>Seamless Transition to Employment</a:t>
            </a:r>
            <a:endParaRPr lang="en-US" sz="2400" b="1">
              <a:solidFill>
                <a:srgbClr val="A91F2C"/>
              </a:solidFill>
              <a:latin typeface="Poppins"/>
              <a:ea typeface="Poppins"/>
              <a:cs typeface="Poppins"/>
            </a:endParaRPr>
          </a:p>
          <a:p>
            <a:pPr marL="0" indent="0" algn="l">
              <a:lnSpc>
                <a:spcPct val="117000"/>
              </a:lnSpc>
            </a:pPr>
            <a:r>
              <a:rPr lang="en-US" sz="1300" b="0" i="0" u="none" strike="noStrike">
                <a:solidFill>
                  <a:srgbClr val="374151"/>
                </a:solidFill>
                <a:latin typeface="Poppins"/>
                <a:ea typeface="Poppins"/>
                <a:cs typeface="Poppins"/>
                <a:sym typeface="Poppins"/>
              </a:rPr>
              <a:t>“By my official start, I had 8-9 months of on-the-job experience.” — Graduate. This eliminates the typical learning curve, enabling an immediate, confident shift to full-time legal roles.</a:t>
            </a:r>
          </a:p>
        </p:txBody>
      </p:sp>
      <p:sp>
        <p:nvSpPr>
          <p:cNvPr id="12" name="AutoShape 12"/>
          <p:cNvSpPr/>
          <p:nvPr>
            <p:custDataLst>
              <p:tags r:id="rId7"/>
            </p:custDataLst>
          </p:nvPr>
        </p:nvSpPr>
        <p:spPr>
          <a:xfrm>
            <a:off x="4932680" y="5111750"/>
            <a:ext cx="5969000" cy="1460500"/>
          </a:xfrm>
          <a:prstGeom prst="roundRect">
            <a:avLst>
              <a:gd name="adj" fmla="val 0"/>
            </a:avLst>
          </a:prstGeom>
          <a:solidFill>
            <a:srgbClr val="A91F2C">
              <a:alpha val="7000"/>
            </a:srgbClr>
          </a:solidFill>
          <a:ln w="12700" cap="flat" cmpd="sng">
            <a:solidFill>
              <a:srgbClr val="A91F2C">
                <a:alpha val="20000"/>
              </a:srgbClr>
            </a:solidFill>
            <a:prstDash val="solid"/>
            <a:round/>
          </a:ln>
        </p:spPr>
        <p:txBody>
          <a:bodyPr vert="horz" wrap="square" lIns="63500" tIns="63500" rIns="63500" bIns="63500" rtlCol="0" anchor="ctr"/>
          <a:lstStyle/>
          <a:p>
            <a:pPr algn="ctr">
              <a:defRPr/>
            </a:pPr>
            <a:endParaRPr/>
          </a:p>
        </p:txBody>
      </p:sp>
      <p:pic>
        <p:nvPicPr>
          <p:cNvPr id="13" name="Picture 13"/>
          <p:cNvPicPr>
            <a:picLocks noChangeAspect="1"/>
          </p:cNvPicPr>
          <p:nvPr>
            <p:custDataLst>
              <p:tags r:id="rId8"/>
            </p:custDataLst>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4958080" y="5111750"/>
            <a:ext cx="355600" cy="355600"/>
          </a:xfrm>
          <a:prstGeom prst="rect">
            <a:avLst/>
          </a:prstGeom>
        </p:spPr>
      </p:pic>
      <p:sp>
        <p:nvSpPr>
          <p:cNvPr id="14" name="AutoShape 14"/>
          <p:cNvSpPr/>
          <p:nvPr>
            <p:custDataLst>
              <p:tags r:id="rId9"/>
            </p:custDataLst>
          </p:nvPr>
        </p:nvSpPr>
        <p:spPr>
          <a:xfrm>
            <a:off x="5313680" y="5111750"/>
            <a:ext cx="5207000" cy="1206500"/>
          </a:xfrm>
          <a:prstGeom prst="rect">
            <a:avLst/>
          </a:prstGeom>
          <a:noFill/>
          <a:ln w="12700" cap="flat" cmpd="sng">
            <a:noFill/>
            <a:prstDash val="solid"/>
            <a:round/>
          </a:ln>
        </p:spPr>
        <p:txBody>
          <a:bodyPr vert="horz" wrap="square" lIns="0" tIns="0" rIns="0" bIns="0" rtlCol="0" anchor="ctr" anchorCtr="0"/>
          <a:lstStyle/>
          <a:p>
            <a:pPr marL="0" algn="l">
              <a:lnSpc>
                <a:spcPct val="100000"/>
              </a:lnSpc>
              <a:buSzTx/>
              <a:defRPr/>
            </a:pPr>
            <a:r>
              <a:rPr lang="en-US" sz="2400" b="1" i="0" u="none" strike="noStrike">
                <a:solidFill>
                  <a:srgbClr val="A91F2C"/>
                </a:solidFill>
                <a:latin typeface="Poppins"/>
                <a:ea typeface="Poppins"/>
                <a:cs typeface="Poppins"/>
                <a:sym typeface="Poppins"/>
              </a:rPr>
              <a:t>Bridging Theory and Practice</a:t>
            </a:r>
            <a:endParaRPr lang="en-US" sz="2400" b="1">
              <a:solidFill>
                <a:srgbClr val="A91F2C"/>
              </a:solidFill>
              <a:latin typeface="Poppins"/>
              <a:ea typeface="Poppins"/>
              <a:cs typeface="Poppins"/>
            </a:endParaRPr>
          </a:p>
          <a:p>
            <a:pPr marL="0" indent="0" algn="l">
              <a:lnSpc>
                <a:spcPct val="117000"/>
              </a:lnSpc>
            </a:pPr>
            <a:r>
              <a:rPr lang="en-US" sz="1300" b="0" i="0" u="none" strike="noStrike">
                <a:solidFill>
                  <a:srgbClr val="374151"/>
                </a:solidFill>
                <a:latin typeface="Poppins"/>
                <a:ea typeface="Poppins"/>
                <a:cs typeface="Poppins"/>
                <a:sym typeface="Poppins"/>
              </a:rPr>
              <a:t>Translates classroom knowledge into actionable legal skills. This critical bridge drastically reduces employer onboarding time, ensuring new recruits contribute effectively from day one.</a:t>
            </a:r>
          </a:p>
        </p:txBody>
      </p:sp>
      <p:pic>
        <p:nvPicPr>
          <p:cNvPr id="15" name="图片 14"/>
          <p:cNvPicPr>
            <a:picLocks noChangeAspect="1"/>
          </p:cNvPicPr>
          <p:nvPr/>
        </p:nvPicPr>
        <p:blipFill>
          <a:blip r:embed="rId16"/>
          <a:stretch>
            <a:fillRect/>
          </a:stretch>
        </p:blipFill>
        <p:spPr>
          <a:xfrm>
            <a:off x="14605" y="1746250"/>
            <a:ext cx="4827905" cy="473138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242570" y="9525"/>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3333"/>
                </a:solidFill>
                <a:latin typeface="Poppins"/>
                <a:ea typeface="Poppins"/>
                <a:cs typeface="Poppins"/>
                <a:sym typeface="Poppins"/>
              </a:rPr>
              <a:t>Technological Augmentation: Virtual Simulation Training</a:t>
            </a:r>
            <a:endParaRPr lang="en-US" sz="1100"/>
          </a:p>
        </p:txBody>
      </p:sp>
      <p:sp>
        <p:nvSpPr>
          <p:cNvPr id="4" name="AutoShape 4"/>
          <p:cNvSpPr/>
          <p:nvPr/>
        </p:nvSpPr>
        <p:spPr>
          <a:xfrm>
            <a:off x="762000" y="2032000"/>
            <a:ext cx="5207000" cy="1397635"/>
          </a:xfrm>
          <a:prstGeom prst="roundRect">
            <a:avLst>
              <a:gd name="adj" fmla="val 0"/>
            </a:avLst>
          </a:prstGeom>
          <a:solidFill>
            <a:srgbClr val="FFFFFF">
              <a:alpha val="55000"/>
            </a:srgbClr>
          </a:solidFill>
          <a:ln w="12700" cap="flat" cmpd="sng">
            <a:solidFill>
              <a:srgbClr val="A91F2C">
                <a:alpha val="12000"/>
              </a:srgbClr>
            </a:solidFill>
            <a:prstDash val="solid"/>
            <a:round/>
          </a:ln>
        </p:spPr>
        <p:txBody>
          <a:bodyPr vert="horz" wrap="square" lIns="63500" tIns="63500" rIns="63500" bIns="63500" rtlCol="0" anchor="ctr"/>
          <a:lstStyle/>
          <a:p>
            <a:pPr algn="ctr">
              <a:defRPr/>
            </a:pPr>
            <a:endParaRPr/>
          </a:p>
        </p:txBody>
      </p:sp>
      <p:pic>
        <p:nvPicPr>
          <p:cNvPr id="5" name="Picture 5"/>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90600" y="2235200"/>
            <a:ext cx="355600" cy="355600"/>
          </a:xfrm>
          <a:prstGeom prst="rect">
            <a:avLst/>
          </a:prstGeom>
        </p:spPr>
      </p:pic>
      <p:sp>
        <p:nvSpPr>
          <p:cNvPr id="6" name="AutoShape 6"/>
          <p:cNvSpPr/>
          <p:nvPr/>
        </p:nvSpPr>
        <p:spPr>
          <a:xfrm>
            <a:off x="1498600" y="2235200"/>
            <a:ext cx="4318000" cy="330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400" b="1" i="0" u="none" strike="noStrike">
                <a:solidFill>
                  <a:srgbClr val="A91F2C"/>
                </a:solidFill>
                <a:latin typeface="Poppins"/>
                <a:ea typeface="Poppins"/>
                <a:cs typeface="Poppins"/>
                <a:sym typeface="Poppins"/>
              </a:rPr>
              <a:t>Innovative Training Tools</a:t>
            </a:r>
          </a:p>
        </p:txBody>
      </p:sp>
      <p:sp>
        <p:nvSpPr>
          <p:cNvPr id="7" name="AutoShape 7"/>
          <p:cNvSpPr/>
          <p:nvPr/>
        </p:nvSpPr>
        <p:spPr>
          <a:xfrm>
            <a:off x="990600" y="2692400"/>
            <a:ext cx="4699000" cy="571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b="0" i="0" u="none" strike="noStrike">
                <a:solidFill>
                  <a:srgbClr val="4B4B4B"/>
                </a:solidFill>
                <a:latin typeface="Poppins"/>
                <a:ea typeface="Poppins"/>
                <a:cs typeface="Poppins"/>
                <a:sym typeface="Poppins"/>
              </a:rPr>
              <a:t>We’ve integrated the</a:t>
            </a:r>
            <a:r>
              <a:rPr lang="en-US" b="1" i="0" u="none" strike="noStrike">
                <a:solidFill>
                  <a:srgbClr val="4B4B4B"/>
                </a:solidFill>
                <a:latin typeface="Poppins"/>
                <a:ea typeface="Poppins"/>
                <a:cs typeface="Poppins"/>
                <a:sym typeface="Poppins"/>
              </a:rPr>
              <a:t>"People's Court Clerk Virtual Simulation Training System"</a:t>
            </a:r>
            <a:r>
              <a:rPr lang="en-US" b="0" i="0" u="none" strike="noStrike">
                <a:solidFill>
                  <a:srgbClr val="4B4B4B"/>
                </a:solidFill>
                <a:latin typeface="Poppins"/>
                <a:ea typeface="Poppins"/>
                <a:cs typeface="Poppins"/>
                <a:sym typeface="Poppins"/>
              </a:rPr>
              <a:t>, a cutting-edge digital platform that transforms how we prepare legal professionals.</a:t>
            </a:r>
          </a:p>
        </p:txBody>
      </p:sp>
      <p:sp>
        <p:nvSpPr>
          <p:cNvPr id="12" name="AutoShape 12"/>
          <p:cNvSpPr/>
          <p:nvPr/>
        </p:nvSpPr>
        <p:spPr>
          <a:xfrm>
            <a:off x="762000" y="3619500"/>
            <a:ext cx="5267325" cy="1397635"/>
          </a:xfrm>
          <a:prstGeom prst="roundRect">
            <a:avLst>
              <a:gd name="adj" fmla="val 0"/>
            </a:avLst>
          </a:prstGeom>
          <a:solidFill>
            <a:srgbClr val="FFFFFF">
              <a:alpha val="55000"/>
            </a:srgbClr>
          </a:solidFill>
          <a:ln w="12700" cap="flat" cmpd="sng">
            <a:solidFill>
              <a:srgbClr val="A91F2C">
                <a:alpha val="12000"/>
              </a:srgbClr>
            </a:solidFill>
            <a:prstDash val="solid"/>
            <a:round/>
          </a:ln>
        </p:spPr>
        <p:txBody>
          <a:bodyPr vert="horz" wrap="square" lIns="63500" tIns="63500" rIns="63500" bIns="63500" rtlCol="0" anchor="ctr"/>
          <a:lstStyle/>
          <a:p>
            <a:pPr algn="ctr">
              <a:defRPr/>
            </a:pPr>
            <a:endParaRPr/>
          </a:p>
        </p:txBody>
      </p:sp>
      <p:pic>
        <p:nvPicPr>
          <p:cNvPr id="13" name="Picture 13"/>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62000" y="3716020"/>
            <a:ext cx="355600" cy="355600"/>
          </a:xfrm>
          <a:prstGeom prst="rect">
            <a:avLst/>
          </a:prstGeom>
        </p:spPr>
      </p:pic>
      <p:sp>
        <p:nvSpPr>
          <p:cNvPr id="14" name="AutoShape 14"/>
          <p:cNvSpPr/>
          <p:nvPr/>
        </p:nvSpPr>
        <p:spPr>
          <a:xfrm>
            <a:off x="1371600" y="3716020"/>
            <a:ext cx="4318000" cy="330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400" b="1" i="0" u="none" strike="noStrike">
                <a:solidFill>
                  <a:srgbClr val="A91F2C"/>
                </a:solidFill>
                <a:latin typeface="Poppins"/>
                <a:ea typeface="Poppins"/>
                <a:cs typeface="Poppins"/>
                <a:sym typeface="Poppins"/>
              </a:rPr>
              <a:t>Overcoming Traditional Limits</a:t>
            </a:r>
          </a:p>
        </p:txBody>
      </p:sp>
      <p:sp>
        <p:nvSpPr>
          <p:cNvPr id="15" name="AutoShape 15"/>
          <p:cNvSpPr/>
          <p:nvPr/>
        </p:nvSpPr>
        <p:spPr>
          <a:xfrm>
            <a:off x="1117600" y="4305300"/>
            <a:ext cx="4699000" cy="571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4B4B4B"/>
                </a:solidFill>
                <a:latin typeface="Poppins"/>
                <a:ea typeface="Poppins"/>
                <a:cs typeface="Poppins"/>
                <a:sym typeface="Poppins"/>
              </a:rPr>
              <a:t>This interactive environment transcends physical constraints, providing risk-free, hands-on practice without the </a:t>
            </a:r>
            <a:r>
              <a:rPr lang="en-US" sz="1600" b="0" i="0" u="none" strike="noStrike">
                <a:solidFill>
                  <a:srgbClr val="4B4B4B"/>
                </a:solidFill>
                <a:latin typeface="Poppins"/>
                <a:ea typeface="Poppins"/>
                <a:cs typeface="Poppins"/>
                <a:sym typeface="Poppins"/>
              </a:rPr>
              <a:t>limitations </a:t>
            </a:r>
            <a:r>
              <a:rPr lang="en-US" sz="1300" b="0" i="0" u="none" strike="noStrike">
                <a:solidFill>
                  <a:srgbClr val="4B4B4B"/>
                </a:solidFill>
                <a:latin typeface="Poppins"/>
                <a:ea typeface="Poppins"/>
                <a:cs typeface="Poppins"/>
                <a:sym typeface="Poppins"/>
              </a:rPr>
              <a:t>of accessing physical courtrooms.</a:t>
            </a:r>
            <a:endParaRPr lang="en-US" sz="1100"/>
          </a:p>
        </p:txBody>
      </p:sp>
      <p:sp>
        <p:nvSpPr>
          <p:cNvPr id="17" name="AutoShape 17"/>
          <p:cNvSpPr/>
          <p:nvPr/>
        </p:nvSpPr>
        <p:spPr>
          <a:xfrm>
            <a:off x="6223000" y="5016500"/>
            <a:ext cx="5207000" cy="825500"/>
          </a:xfrm>
          <a:prstGeom prst="rect">
            <a:avLst/>
          </a:prstGeom>
          <a:noFill/>
          <a:ln w="12700" cap="flat" cmpd="sng">
            <a:noFill/>
            <a:prstDash val="solid"/>
            <a:round/>
          </a:ln>
        </p:spPr>
        <p:txBody>
          <a:bodyPr vert="horz" wrap="square" lIns="0" tIns="0" rIns="0" bIns="0" rtlCol="0" anchor="ctr" anchorCtr="0"/>
          <a:lstStyle/>
          <a:p>
            <a:pPr marL="0" indent="0" algn="ctr">
              <a:lnSpc>
                <a:spcPct val="117000"/>
              </a:lnSpc>
              <a:defRPr/>
            </a:pPr>
            <a:r>
              <a:rPr lang="en-US" sz="1300" b="0" i="1" u="none" strike="noStrike">
                <a:solidFill>
                  <a:srgbClr val="5A5A5A"/>
                </a:solidFill>
                <a:latin typeface="Poppins"/>
                <a:ea typeface="Poppins"/>
                <a:cs typeface="Poppins"/>
                <a:sym typeface="Poppins"/>
              </a:rPr>
              <a:t>"Bridging theory and practice through realistic digital replication, empowering the next generation of judicial clerks with practical, tech-driven experience."</a:t>
            </a:r>
            <a:endParaRPr lang="en-US" sz="1100"/>
          </a:p>
        </p:txBody>
      </p:sp>
      <p:pic>
        <p:nvPicPr>
          <p:cNvPr id="18" name="图片 17"/>
          <p:cNvPicPr>
            <a:picLocks noChangeAspect="1"/>
          </p:cNvPicPr>
          <p:nvPr/>
        </p:nvPicPr>
        <p:blipFill>
          <a:blip r:embed="rId6"/>
          <a:stretch>
            <a:fillRect/>
          </a:stretch>
        </p:blipFill>
        <p:spPr>
          <a:xfrm>
            <a:off x="6685915" y="2032000"/>
            <a:ext cx="4275455" cy="2984500"/>
          </a:xfrm>
          <a:prstGeom prst="rect">
            <a:avLst/>
          </a:prstGeom>
        </p:spPr>
      </p:pic>
      <p:pic>
        <p:nvPicPr>
          <p:cNvPr id="19" name="图片 18"/>
          <p:cNvPicPr>
            <a:picLocks noChangeAspect="1"/>
          </p:cNvPicPr>
          <p:nvPr/>
        </p:nvPicPr>
        <p:blipFill>
          <a:blip r:embed="rId7"/>
          <a:stretch>
            <a:fillRect/>
          </a:stretch>
        </p:blipFill>
        <p:spPr>
          <a:xfrm>
            <a:off x="1282065" y="5196840"/>
            <a:ext cx="3300730" cy="175895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1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3333"/>
                </a:solidFill>
                <a:latin typeface="Poppins"/>
                <a:ea typeface="Poppins"/>
                <a:cs typeface="Poppins"/>
                <a:sym typeface="Poppins"/>
              </a:rPr>
              <a:t>Part 3: Embracing the Future: The AI Disruption</a:t>
            </a:r>
            <a:endParaRPr lang="en-US" sz="1100"/>
          </a:p>
        </p:txBody>
      </p:sp>
      <p:pic>
        <p:nvPicPr>
          <p:cNvPr id="4" name="Picture 4"/>
          <p:cNvPicPr>
            <a:picLocks noChangeAspect="1"/>
          </p:cNvPicPr>
          <p:nvPr/>
        </p:nvPicPr>
        <p:blipFill>
          <a:blip r:embed="rId12"/>
          <a:srcRect l="149" r="149"/>
          <a:stretch>
            <a:fillRect/>
          </a:stretch>
        </p:blipFill>
        <p:spPr>
          <a:xfrm>
            <a:off x="762000" y="2032000"/>
            <a:ext cx="4826000" cy="2921000"/>
          </a:xfrm>
          <a:prstGeom prst="rect">
            <a:avLst/>
          </a:prstGeom>
          <a:noFill/>
          <a:ln w="25400" cap="flat" cmpd="sng">
            <a:noFill/>
            <a:prstDash val="solid"/>
            <a:round/>
          </a:ln>
          <a:effectLst>
            <a:outerShdw blurRad="152400" dist="63500" dir="2700000" algn="tl" rotWithShape="0">
              <a:srgbClr val="000000">
                <a:alpha val="12000"/>
              </a:srgbClr>
            </a:outerShdw>
          </a:effectLst>
        </p:spPr>
      </p:pic>
      <p:sp>
        <p:nvSpPr>
          <p:cNvPr id="5" name="AutoShape 5"/>
          <p:cNvSpPr/>
          <p:nvPr/>
        </p:nvSpPr>
        <p:spPr>
          <a:xfrm>
            <a:off x="762000" y="5207000"/>
            <a:ext cx="4826000" cy="762000"/>
          </a:xfrm>
          <a:prstGeom prst="rect">
            <a:avLst/>
          </a:prstGeom>
          <a:noFill/>
          <a:ln w="12700" cap="flat" cmpd="sng">
            <a:noFill/>
            <a:prstDash val="solid"/>
            <a:round/>
          </a:ln>
        </p:spPr>
        <p:txBody>
          <a:bodyPr vert="horz" wrap="square" lIns="0" tIns="0" rIns="0" bIns="0" rtlCol="0" anchor="ctr" anchorCtr="0"/>
          <a:lstStyle/>
          <a:p>
            <a:pPr marL="0" indent="0" algn="ctr">
              <a:lnSpc>
                <a:spcPct val="108000"/>
              </a:lnSpc>
              <a:defRPr/>
            </a:pPr>
            <a:r>
              <a:rPr lang="en-US" sz="1600" b="1" i="0" u="none" strike="noStrike">
                <a:solidFill>
                  <a:srgbClr val="A91F2C"/>
                </a:solidFill>
                <a:latin typeface="Poppins"/>
                <a:ea typeface="Poppins"/>
                <a:cs typeface="Poppins"/>
                <a:sym typeface="Poppins"/>
              </a:rPr>
              <a:t>“Adapt, don’t just adopt—thrive in the new era of intelligent transcription.”</a:t>
            </a:r>
            <a:endParaRPr lang="en-US" sz="1100"/>
          </a:p>
        </p:txBody>
      </p:sp>
      <p:sp>
        <p:nvSpPr>
          <p:cNvPr id="6" name="AutoShape 6"/>
          <p:cNvSpPr/>
          <p:nvPr>
            <p:custDataLst>
              <p:tags r:id="rId1"/>
            </p:custDataLst>
          </p:nvPr>
        </p:nvSpPr>
        <p:spPr>
          <a:xfrm>
            <a:off x="6096000" y="2032000"/>
            <a:ext cx="5334000" cy="1714500"/>
          </a:xfrm>
          <a:prstGeom prst="roundRect">
            <a:avLst>
              <a:gd name="adj" fmla="val 0"/>
            </a:avLst>
          </a:prstGeom>
          <a:solidFill>
            <a:srgbClr val="FFFFFF">
              <a:alpha val="50000"/>
            </a:srgbClr>
          </a:solidFill>
          <a:ln w="12700" cap="flat" cmpd="sng">
            <a:solidFill>
              <a:srgbClr val="A91F2C">
                <a:alpha val="20000"/>
              </a:srgbClr>
            </a:solidFill>
            <a:prstDash val="solid"/>
            <a:round/>
          </a:ln>
        </p:spPr>
        <p:txBody>
          <a:bodyPr vert="horz" wrap="square" lIns="63500" tIns="63500" rIns="63500" bIns="63500" rtlCol="0" anchor="ctr"/>
          <a:lstStyle/>
          <a:p>
            <a:pPr algn="ctr">
              <a:defRPr/>
            </a:pPr>
            <a:endParaRPr/>
          </a:p>
        </p:txBody>
      </p:sp>
      <p:sp>
        <p:nvSpPr>
          <p:cNvPr id="7" name="AutoShape 7"/>
          <p:cNvSpPr/>
          <p:nvPr>
            <p:custDataLst>
              <p:tags r:id="rId2"/>
            </p:custDataLst>
          </p:nvPr>
        </p:nvSpPr>
        <p:spPr>
          <a:xfrm>
            <a:off x="6096000" y="2032000"/>
            <a:ext cx="50800" cy="1714500"/>
          </a:xfrm>
          <a:prstGeom prst="roundRect">
            <a:avLst>
              <a:gd name="adj" fmla="val 0"/>
            </a:avLst>
          </a:prstGeom>
          <a:solidFill>
            <a:srgbClr val="A91F2C">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8" name="AutoShape 8"/>
          <p:cNvSpPr/>
          <p:nvPr>
            <p:custDataLst>
              <p:tags r:id="rId3"/>
            </p:custDataLst>
          </p:nvPr>
        </p:nvSpPr>
        <p:spPr>
          <a:xfrm>
            <a:off x="6350000" y="2184400"/>
            <a:ext cx="4953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400" b="1" i="0" u="none" strike="noStrike">
                <a:solidFill>
                  <a:srgbClr val="A91F2C"/>
                </a:solidFill>
                <a:latin typeface="Poppins"/>
                <a:ea typeface="Poppins"/>
                <a:cs typeface="Poppins"/>
                <a:sym typeface="Poppins"/>
              </a:rPr>
              <a:t>The Changing Landscape</a:t>
            </a:r>
          </a:p>
        </p:txBody>
      </p:sp>
      <p:sp>
        <p:nvSpPr>
          <p:cNvPr id="9" name="AutoShape 9"/>
          <p:cNvSpPr/>
          <p:nvPr>
            <p:custDataLst>
              <p:tags r:id="rId4"/>
            </p:custDataLst>
          </p:nvPr>
        </p:nvSpPr>
        <p:spPr>
          <a:xfrm>
            <a:off x="6350000" y="2641600"/>
            <a:ext cx="4953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b="0" i="0" u="none" strike="noStrike">
                <a:solidFill>
                  <a:srgbClr val="4A4A4A"/>
                </a:solidFill>
                <a:latin typeface="Poppins"/>
                <a:ea typeface="Poppins"/>
                <a:cs typeface="Poppins"/>
                <a:sym typeface="Poppins"/>
              </a:rPr>
              <a:t>AI and Computer-Assisted Transcription (CAT) tools are redefining the profession by automating repetitive tasks, enhancing accuracy, and accelerating turnaround times. This shift demands a new set of skills beyond traditional typing speed.</a:t>
            </a:r>
          </a:p>
        </p:txBody>
      </p:sp>
      <p:sp>
        <p:nvSpPr>
          <p:cNvPr id="10" name="AutoShape 10"/>
          <p:cNvSpPr/>
          <p:nvPr>
            <p:custDataLst>
              <p:tags r:id="rId5"/>
            </p:custDataLst>
          </p:nvPr>
        </p:nvSpPr>
        <p:spPr>
          <a:xfrm>
            <a:off x="6096000" y="4000500"/>
            <a:ext cx="5334000" cy="1714500"/>
          </a:xfrm>
          <a:prstGeom prst="roundRect">
            <a:avLst>
              <a:gd name="adj" fmla="val 0"/>
            </a:avLst>
          </a:prstGeom>
          <a:solidFill>
            <a:srgbClr val="FFFFFF">
              <a:alpha val="50000"/>
            </a:srgbClr>
          </a:solidFill>
          <a:ln w="12700" cap="flat" cmpd="sng">
            <a:solidFill>
              <a:srgbClr val="A91F2C">
                <a:alpha val="20000"/>
              </a:srgbClr>
            </a:solidFill>
            <a:prstDash val="solid"/>
            <a:round/>
          </a:ln>
        </p:spPr>
        <p:txBody>
          <a:bodyPr vert="horz" wrap="square" lIns="63500" tIns="63500" rIns="63500" bIns="63500" rtlCol="0" anchor="ctr"/>
          <a:lstStyle/>
          <a:p>
            <a:pPr algn="ctr">
              <a:defRPr/>
            </a:pPr>
            <a:endParaRPr/>
          </a:p>
        </p:txBody>
      </p:sp>
      <p:sp>
        <p:nvSpPr>
          <p:cNvPr id="11" name="AutoShape 11"/>
          <p:cNvSpPr/>
          <p:nvPr>
            <p:custDataLst>
              <p:tags r:id="rId6"/>
            </p:custDataLst>
          </p:nvPr>
        </p:nvSpPr>
        <p:spPr>
          <a:xfrm>
            <a:off x="6096000" y="4000500"/>
            <a:ext cx="50800" cy="1714500"/>
          </a:xfrm>
          <a:prstGeom prst="roundRect">
            <a:avLst>
              <a:gd name="adj" fmla="val 0"/>
            </a:avLst>
          </a:prstGeom>
          <a:solidFill>
            <a:srgbClr val="A91F2C">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2" name="AutoShape 12"/>
          <p:cNvSpPr/>
          <p:nvPr>
            <p:custDataLst>
              <p:tags r:id="rId7"/>
            </p:custDataLst>
          </p:nvPr>
        </p:nvSpPr>
        <p:spPr>
          <a:xfrm>
            <a:off x="6350000" y="4152900"/>
            <a:ext cx="4953000" cy="381000"/>
          </a:xfrm>
          <a:prstGeom prst="rect">
            <a:avLst/>
          </a:prstGeom>
          <a:noFill/>
          <a:ln w="12700" cap="flat" cmpd="sng">
            <a:noFill/>
            <a:prstDash val="solid"/>
            <a:round/>
          </a:ln>
        </p:spPr>
        <p:txBody>
          <a:bodyPr vert="horz" wrap="square" lIns="0" tIns="0" rIns="0" bIns="0" rtlCol="0" anchor="ctr" anchorCtr="0">
            <a:noAutofit/>
          </a:bodyPr>
          <a:lstStyle/>
          <a:p>
            <a:pPr lvl="0" algn="l">
              <a:lnSpc>
                <a:spcPct val="125000"/>
              </a:lnSpc>
              <a:buSzTx/>
              <a:defRPr/>
            </a:pPr>
            <a:r>
              <a:rPr lang="en-US" sz="2400" b="1">
                <a:solidFill>
                  <a:srgbClr val="A91F2C"/>
                </a:solidFill>
                <a:latin typeface="Poppins"/>
                <a:ea typeface="Poppins"/>
                <a:cs typeface="Poppins"/>
                <a:sym typeface="Poppins"/>
              </a:rPr>
              <a:t>Our Forward-Thinking Philosophy</a:t>
            </a:r>
          </a:p>
        </p:txBody>
      </p:sp>
      <p:sp>
        <p:nvSpPr>
          <p:cNvPr id="13" name="AutoShape 13"/>
          <p:cNvSpPr/>
          <p:nvPr>
            <p:custDataLst>
              <p:tags r:id="rId8"/>
            </p:custDataLst>
          </p:nvPr>
        </p:nvSpPr>
        <p:spPr>
          <a:xfrm>
            <a:off x="6350000" y="4610100"/>
            <a:ext cx="4953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b="0" i="0" u="none" strike="noStrike">
                <a:solidFill>
                  <a:srgbClr val="4A4A4A"/>
                </a:solidFill>
                <a:latin typeface="Poppins"/>
                <a:ea typeface="Poppins"/>
                <a:cs typeface="Poppins"/>
                <a:sym typeface="Poppins"/>
              </a:rPr>
              <a:t>We view AI as an ally, not a replacement. Our training model is evolving to integrate AI proficiency, critical listening, and advanced editing skills, ensuring our graduates are equipped to leverage these technologies for higher-value, more creative roles.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15"/>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3333"/>
                </a:solidFill>
                <a:latin typeface="Poppins"/>
                <a:ea typeface="Poppins"/>
                <a:cs typeface="Poppins"/>
                <a:sym typeface="Poppins"/>
              </a:rPr>
              <a:t>Conclusion - The Enduring Human Element</a:t>
            </a:r>
            <a:endParaRPr lang="en-US" sz="1100"/>
          </a:p>
        </p:txBody>
      </p:sp>
      <p:sp>
        <p:nvSpPr>
          <p:cNvPr id="4" name="AutoShape 4"/>
          <p:cNvSpPr/>
          <p:nvPr>
            <p:custDataLst>
              <p:tags r:id="rId1"/>
            </p:custDataLst>
          </p:nvPr>
        </p:nvSpPr>
        <p:spPr>
          <a:xfrm>
            <a:off x="762000" y="2159000"/>
            <a:ext cx="3378200" cy="3175000"/>
          </a:xfrm>
          <a:prstGeom prst="roundRect">
            <a:avLst>
              <a:gd name="adj" fmla="val 0"/>
            </a:avLst>
          </a:prstGeom>
          <a:solidFill>
            <a:srgbClr val="FFFFFF">
              <a:alpha val="55000"/>
            </a:srgbClr>
          </a:solidFill>
          <a:ln w="12700" cap="flat" cmpd="sng">
            <a:solidFill>
              <a:srgbClr val="A91F2C">
                <a:alpha val="15000"/>
              </a:srgbClr>
            </a:solidFill>
            <a:prstDash val="solid"/>
            <a:round/>
          </a:ln>
        </p:spPr>
        <p:txBody>
          <a:bodyPr vert="horz" wrap="square" lIns="63500" tIns="63500" rIns="63500" bIns="63500" rtlCol="0" anchor="ctr"/>
          <a:lstStyle/>
          <a:p>
            <a:pPr algn="ctr">
              <a:defRPr/>
            </a:pPr>
            <a:endParaRPr/>
          </a:p>
        </p:txBody>
      </p:sp>
      <p:pic>
        <p:nvPicPr>
          <p:cNvPr id="5" name="Picture 5"/>
          <p:cNvPicPr>
            <a:picLocks noChangeAspect="1"/>
          </p:cNvPicPr>
          <p:nvPr>
            <p:custDataLst>
              <p:tags r:id="rId2"/>
            </p:custDataLst>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016000" y="2476500"/>
            <a:ext cx="406400" cy="406400"/>
          </a:xfrm>
          <a:prstGeom prst="rect">
            <a:avLst/>
          </a:prstGeom>
        </p:spPr>
      </p:pic>
      <p:sp>
        <p:nvSpPr>
          <p:cNvPr id="6" name="AutoShape 6"/>
          <p:cNvSpPr/>
          <p:nvPr>
            <p:custDataLst>
              <p:tags r:id="rId3"/>
            </p:custDataLst>
          </p:nvPr>
        </p:nvSpPr>
        <p:spPr>
          <a:xfrm>
            <a:off x="1016000" y="3048000"/>
            <a:ext cx="28702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400" b="1" i="0" u="none" strike="noStrike">
                <a:solidFill>
                  <a:srgbClr val="A91F2C"/>
                </a:solidFill>
                <a:latin typeface="Poppins"/>
                <a:ea typeface="Poppins"/>
                <a:cs typeface="Poppins"/>
                <a:sym typeface="Poppins"/>
              </a:rPr>
              <a:t>A Silent &amp; Resilient Force</a:t>
            </a:r>
          </a:p>
        </p:txBody>
      </p:sp>
      <p:sp>
        <p:nvSpPr>
          <p:cNvPr id="7" name="AutoShape 7"/>
          <p:cNvSpPr/>
          <p:nvPr>
            <p:custDataLst>
              <p:tags r:id="rId4"/>
            </p:custDataLst>
          </p:nvPr>
        </p:nvSpPr>
        <p:spPr>
          <a:xfrm>
            <a:off x="1016000" y="3746500"/>
            <a:ext cx="2870200" cy="14605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b="0" i="0" u="none" strike="noStrike">
                <a:solidFill>
                  <a:srgbClr val="444444"/>
                </a:solidFill>
                <a:latin typeface="Poppins"/>
                <a:ea typeface="Poppins"/>
                <a:cs typeface="Poppins"/>
                <a:sym typeface="Poppins"/>
              </a:rPr>
              <a:t>Judicial stenographers are a quiet yet unyielding pillar in China’s </a:t>
            </a:r>
            <a:r>
              <a:rPr lang="en-US" sz="2000" b="0" i="0" u="none" strike="noStrike">
                <a:solidFill>
                  <a:srgbClr val="444444"/>
                </a:solidFill>
                <a:latin typeface="Poppins"/>
                <a:ea typeface="Poppins"/>
                <a:cs typeface="Poppins"/>
                <a:sym typeface="Poppins"/>
              </a:rPr>
              <a:t>journey </a:t>
            </a:r>
            <a:r>
              <a:rPr lang="en-US" b="0" i="0" u="none" strike="noStrike">
                <a:solidFill>
                  <a:srgbClr val="444444"/>
                </a:solidFill>
                <a:latin typeface="Poppins"/>
                <a:ea typeface="Poppins"/>
                <a:cs typeface="Poppins"/>
                <a:sym typeface="Poppins"/>
              </a:rPr>
              <a:t>toward the rule of law, leaving an indelible mark on the fair adjudication of every case.</a:t>
            </a:r>
          </a:p>
        </p:txBody>
      </p:sp>
      <p:sp>
        <p:nvSpPr>
          <p:cNvPr id="8" name="AutoShape 8"/>
          <p:cNvSpPr/>
          <p:nvPr>
            <p:custDataLst>
              <p:tags r:id="rId5"/>
            </p:custDataLst>
          </p:nvPr>
        </p:nvSpPr>
        <p:spPr>
          <a:xfrm>
            <a:off x="4406900" y="2159000"/>
            <a:ext cx="3378200" cy="3175000"/>
          </a:xfrm>
          <a:prstGeom prst="roundRect">
            <a:avLst>
              <a:gd name="adj" fmla="val 0"/>
            </a:avLst>
          </a:prstGeom>
          <a:solidFill>
            <a:srgbClr val="FFFFFF">
              <a:alpha val="55000"/>
            </a:srgbClr>
          </a:solidFill>
          <a:ln w="12700" cap="flat" cmpd="sng">
            <a:solidFill>
              <a:srgbClr val="A91F2C">
                <a:alpha val="15000"/>
              </a:srgbClr>
            </a:solidFill>
            <a:prstDash val="solid"/>
            <a:round/>
          </a:ln>
        </p:spPr>
        <p:txBody>
          <a:bodyPr vert="horz" wrap="square" lIns="63500" tIns="63500" rIns="63500" bIns="63500" rtlCol="0" anchor="ctr"/>
          <a:lstStyle/>
          <a:p>
            <a:pPr algn="ctr">
              <a:defRPr/>
            </a:pPr>
            <a:endParaRPr/>
          </a:p>
        </p:txBody>
      </p:sp>
      <p:pic>
        <p:nvPicPr>
          <p:cNvPr id="9" name="Picture 9"/>
          <p:cNvPicPr>
            <a:picLocks noChangeAspect="1"/>
          </p:cNvPicPr>
          <p:nvPr>
            <p:custDataLst>
              <p:tags r:id="rId6"/>
            </p:custDataLst>
          </p:nvPr>
        </p:nvPicPr>
        <p:blipFill>
          <a:blip>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4660900" y="2476500"/>
            <a:ext cx="406400" cy="406400"/>
          </a:xfrm>
          <a:prstGeom prst="rect">
            <a:avLst/>
          </a:prstGeom>
        </p:spPr>
      </p:pic>
      <p:sp>
        <p:nvSpPr>
          <p:cNvPr id="10" name="AutoShape 10"/>
          <p:cNvSpPr/>
          <p:nvPr>
            <p:custDataLst>
              <p:tags r:id="rId7"/>
            </p:custDataLst>
          </p:nvPr>
        </p:nvSpPr>
        <p:spPr>
          <a:xfrm>
            <a:off x="4660900" y="3048000"/>
            <a:ext cx="2870200" cy="635000"/>
          </a:xfrm>
          <a:prstGeom prst="rect">
            <a:avLst/>
          </a:prstGeom>
          <a:noFill/>
          <a:ln w="12700" cap="flat" cmpd="sng">
            <a:noFill/>
            <a:prstDash val="solid"/>
            <a:round/>
          </a:ln>
        </p:spPr>
        <p:txBody>
          <a:bodyPr vert="horz" wrap="square" lIns="0" tIns="0" rIns="0" bIns="0" rtlCol="0" anchor="ctr" anchorCtr="0">
            <a:noAutofit/>
          </a:bodyPr>
          <a:lstStyle/>
          <a:p>
            <a:pPr lvl="0" algn="l">
              <a:lnSpc>
                <a:spcPct val="125000"/>
              </a:lnSpc>
              <a:buSzTx/>
              <a:defRPr/>
            </a:pPr>
            <a:r>
              <a:rPr lang="en-US" sz="2400" b="1">
                <a:solidFill>
                  <a:srgbClr val="A91F2C"/>
                </a:solidFill>
                <a:latin typeface="Poppins"/>
                <a:ea typeface="Poppins"/>
                <a:cs typeface="Poppins"/>
                <a:sym typeface="Poppins"/>
              </a:rPr>
              <a:t>Tech &amp; Talent Synergy</a:t>
            </a:r>
          </a:p>
        </p:txBody>
      </p:sp>
      <p:sp>
        <p:nvSpPr>
          <p:cNvPr id="11" name="AutoShape 11"/>
          <p:cNvSpPr/>
          <p:nvPr>
            <p:custDataLst>
              <p:tags r:id="rId8"/>
            </p:custDataLst>
          </p:nvPr>
        </p:nvSpPr>
        <p:spPr>
          <a:xfrm>
            <a:off x="4660900" y="3746500"/>
            <a:ext cx="2870200" cy="1460500"/>
          </a:xfrm>
          <a:prstGeom prst="rect">
            <a:avLst/>
          </a:prstGeom>
          <a:noFill/>
          <a:ln w="12700" cap="flat" cmpd="sng">
            <a:noFill/>
            <a:prstDash val="solid"/>
            <a:round/>
          </a:ln>
        </p:spPr>
        <p:txBody>
          <a:bodyPr vert="horz" wrap="square" lIns="0" tIns="0" rIns="0" bIns="0" rtlCol="0" anchor="ctr" anchorCtr="0">
            <a:noAutofit/>
          </a:bodyPr>
          <a:lstStyle/>
          <a:p>
            <a:pPr lvl="0" algn="l">
              <a:lnSpc>
                <a:spcPct val="117000"/>
              </a:lnSpc>
              <a:buSzTx/>
              <a:defRPr/>
            </a:pPr>
            <a:r>
              <a:rPr lang="en-US">
                <a:solidFill>
                  <a:srgbClr val="444444"/>
                </a:solidFill>
                <a:latin typeface="Poppins"/>
                <a:ea typeface="Poppins"/>
                <a:cs typeface="Poppins"/>
                <a:sym typeface="Poppins"/>
              </a:rPr>
              <a:t>In the AI era, we double down on investing in human capital. Technology is a tool to enhance, not replace, the irreplaceable nuance and judgment of skilled professionals.</a:t>
            </a:r>
          </a:p>
        </p:txBody>
      </p:sp>
      <p:sp>
        <p:nvSpPr>
          <p:cNvPr id="12" name="AutoShape 12"/>
          <p:cNvSpPr/>
          <p:nvPr>
            <p:custDataLst>
              <p:tags r:id="rId9"/>
            </p:custDataLst>
          </p:nvPr>
        </p:nvSpPr>
        <p:spPr>
          <a:xfrm>
            <a:off x="8051800" y="2159000"/>
            <a:ext cx="3378200" cy="3175000"/>
          </a:xfrm>
          <a:prstGeom prst="roundRect">
            <a:avLst>
              <a:gd name="adj" fmla="val 0"/>
            </a:avLst>
          </a:prstGeom>
          <a:solidFill>
            <a:srgbClr val="FFFFFF">
              <a:alpha val="55000"/>
            </a:srgbClr>
          </a:solidFill>
          <a:ln w="12700" cap="flat" cmpd="sng">
            <a:solidFill>
              <a:srgbClr val="A91F2C">
                <a:alpha val="15000"/>
              </a:srgbClr>
            </a:solidFill>
            <a:prstDash val="solid"/>
            <a:round/>
          </a:ln>
        </p:spPr>
        <p:txBody>
          <a:bodyPr vert="horz" wrap="square" lIns="63500" tIns="63500" rIns="63500" bIns="63500" rtlCol="0" anchor="ctr"/>
          <a:lstStyle/>
          <a:p>
            <a:pPr algn="ctr">
              <a:defRPr/>
            </a:pPr>
            <a:endParaRPr/>
          </a:p>
        </p:txBody>
      </p:sp>
      <p:pic>
        <p:nvPicPr>
          <p:cNvPr id="13" name="Picture 13"/>
          <p:cNvPicPr>
            <a:picLocks noChangeAspect="1"/>
          </p:cNvPicPr>
          <p:nvPr>
            <p:custDataLst>
              <p:tags r:id="rId10"/>
            </p:custDataLst>
          </p:nvPr>
        </p:nvPicPr>
        <p:blipFill>
          <a:blip>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8305800" y="2476500"/>
            <a:ext cx="406400" cy="406400"/>
          </a:xfrm>
          <a:prstGeom prst="rect">
            <a:avLst/>
          </a:prstGeom>
        </p:spPr>
      </p:pic>
      <p:sp>
        <p:nvSpPr>
          <p:cNvPr id="14" name="AutoShape 14"/>
          <p:cNvSpPr/>
          <p:nvPr>
            <p:custDataLst>
              <p:tags r:id="rId11"/>
            </p:custDataLst>
          </p:nvPr>
        </p:nvSpPr>
        <p:spPr>
          <a:xfrm>
            <a:off x="8305800" y="3048000"/>
            <a:ext cx="2870200" cy="635000"/>
          </a:xfrm>
          <a:prstGeom prst="rect">
            <a:avLst/>
          </a:prstGeom>
          <a:noFill/>
          <a:ln w="12700" cap="flat" cmpd="sng">
            <a:noFill/>
            <a:prstDash val="solid"/>
            <a:round/>
          </a:ln>
        </p:spPr>
        <p:txBody>
          <a:bodyPr vert="horz" wrap="square" lIns="0" tIns="0" rIns="0" bIns="0" rtlCol="0" anchor="ctr" anchorCtr="0">
            <a:noAutofit/>
          </a:bodyPr>
          <a:lstStyle/>
          <a:p>
            <a:pPr lvl="0" algn="l">
              <a:lnSpc>
                <a:spcPct val="125000"/>
              </a:lnSpc>
              <a:buSzTx/>
              <a:defRPr/>
            </a:pPr>
            <a:r>
              <a:rPr lang="en-US" sz="2400" b="1">
                <a:solidFill>
                  <a:srgbClr val="A91F2C"/>
                </a:solidFill>
                <a:latin typeface="Poppins"/>
                <a:ea typeface="Poppins"/>
                <a:cs typeface="Poppins"/>
                <a:sym typeface="Poppins"/>
              </a:rPr>
              <a:t>The Ultimate Guardian</a:t>
            </a:r>
          </a:p>
        </p:txBody>
      </p:sp>
      <p:sp>
        <p:nvSpPr>
          <p:cNvPr id="15" name="AutoShape 15"/>
          <p:cNvSpPr/>
          <p:nvPr>
            <p:custDataLst>
              <p:tags r:id="rId12"/>
            </p:custDataLst>
          </p:nvPr>
        </p:nvSpPr>
        <p:spPr>
          <a:xfrm>
            <a:off x="8305800" y="3746500"/>
            <a:ext cx="2870200" cy="1460500"/>
          </a:xfrm>
          <a:prstGeom prst="rect">
            <a:avLst/>
          </a:prstGeom>
          <a:noFill/>
          <a:ln w="12700" cap="flat" cmpd="sng">
            <a:noFill/>
            <a:prstDash val="solid"/>
            <a:round/>
          </a:ln>
        </p:spPr>
        <p:txBody>
          <a:bodyPr vert="horz" wrap="square" lIns="0" tIns="0" rIns="0" bIns="0" rtlCol="0" anchor="ctr" anchorCtr="0">
            <a:noAutofit/>
          </a:bodyPr>
          <a:lstStyle/>
          <a:p>
            <a:pPr lvl="0" algn="l">
              <a:lnSpc>
                <a:spcPct val="117000"/>
              </a:lnSpc>
              <a:buSzTx/>
              <a:defRPr/>
            </a:pPr>
            <a:r>
              <a:rPr lang="en-US">
                <a:solidFill>
                  <a:srgbClr val="444444"/>
                </a:solidFill>
                <a:latin typeface="Poppins"/>
                <a:ea typeface="Poppins"/>
                <a:cs typeface="Poppins"/>
                <a:sym typeface="Poppins"/>
              </a:rPr>
              <a:t>Justice is safeguarded by people withconviction, competence, and unwavering responsibility—qualities that remain the heart of impartial justice.</a:t>
            </a:r>
          </a:p>
        </p:txBody>
      </p:sp>
      <p:sp>
        <p:nvSpPr>
          <p:cNvPr id="16" name="AutoShape 16"/>
          <p:cNvSpPr/>
          <p:nvPr/>
        </p:nvSpPr>
        <p:spPr>
          <a:xfrm>
            <a:off x="762000" y="5778500"/>
            <a:ext cx="10668000" cy="508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2000" b="0" i="1" u="none" strike="noStrike">
                <a:solidFill>
                  <a:srgbClr val="A91F2C"/>
                </a:solidFill>
                <a:latin typeface="Poppins"/>
                <a:ea typeface="Poppins"/>
                <a:cs typeface="Poppins"/>
                <a:sym typeface="Poppins"/>
              </a:rPr>
              <a:t>“The future of justice lies not in machines alone, but in the hands of those who wield both skill and integrity.”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0" y="2286000"/>
            <a:ext cx="12192000" cy="1016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4800" b="1" i="0" u="none" strike="noStrike">
                <a:solidFill>
                  <a:srgbClr val="FFFFFF"/>
                </a:solidFill>
                <a:latin typeface="Poppins"/>
                <a:ea typeface="Poppins"/>
                <a:cs typeface="Poppins"/>
                <a:sym typeface="Poppins"/>
              </a:rPr>
              <a:t>Thank You</a:t>
            </a:r>
            <a:endParaRPr lang="en-US" sz="1100"/>
          </a:p>
        </p:txBody>
      </p:sp>
      <p:sp>
        <p:nvSpPr>
          <p:cNvPr id="4" name="AutoShape 4"/>
          <p:cNvSpPr/>
          <p:nvPr/>
        </p:nvSpPr>
        <p:spPr>
          <a:xfrm>
            <a:off x="0" y="3810000"/>
            <a:ext cx="12192000" cy="1270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endParaRPr lang="en-US" sz="1100"/>
          </a:p>
        </p:txBody>
      </p:sp>
      <p:sp>
        <p:nvSpPr>
          <p:cNvPr id="5" name="AutoShape 5"/>
          <p:cNvSpPr/>
          <p:nvPr/>
        </p:nvSpPr>
        <p:spPr>
          <a:xfrm>
            <a:off x="4572000" y="5270500"/>
            <a:ext cx="3048000" cy="254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8"/>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116205" y="10668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1524000" y="447675"/>
            <a:ext cx="10668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3333"/>
                </a:solidFill>
                <a:latin typeface="Poppins"/>
                <a:ea typeface="Poppins"/>
                <a:cs typeface="Poppins"/>
                <a:sym typeface="Poppins"/>
              </a:rPr>
              <a:t>BEIJING COLLEGE  OF POLITICS AND LAW</a:t>
            </a:r>
            <a:endParaRPr lang="en-US" sz="1100"/>
          </a:p>
        </p:txBody>
      </p:sp>
      <p:sp>
        <p:nvSpPr>
          <p:cNvPr id="6" name="AutoShape 6"/>
          <p:cNvSpPr/>
          <p:nvPr>
            <p:custDataLst>
              <p:tags r:id="rId1"/>
            </p:custDataLst>
          </p:nvPr>
        </p:nvSpPr>
        <p:spPr>
          <a:xfrm>
            <a:off x="5410835" y="2032000"/>
            <a:ext cx="6019165" cy="3665855"/>
          </a:xfrm>
          <a:prstGeom prst="roundRect">
            <a:avLst>
              <a:gd name="adj" fmla="val 0"/>
            </a:avLst>
          </a:prstGeom>
          <a:solidFill>
            <a:srgbClr val="FFFFFF">
              <a:alpha val="55000"/>
            </a:srgbClr>
          </a:solidFill>
          <a:ln w="25400" cap="flat" cmpd="sng">
            <a:noFill/>
            <a:prstDash val="solid"/>
            <a:round/>
          </a:ln>
        </p:spPr>
        <p:txBody>
          <a:bodyPr vert="horz" wrap="square" lIns="63500" tIns="63500" rIns="63500" bIns="63500" rtlCol="0" anchor="ctr"/>
          <a:lstStyle/>
          <a:p>
            <a:pPr algn="ctr">
              <a:defRPr/>
            </a:pPr>
            <a:endParaRPr/>
          </a:p>
        </p:txBody>
      </p:sp>
      <p:sp>
        <p:nvSpPr>
          <p:cNvPr id="7" name="AutoShape 7"/>
          <p:cNvSpPr/>
          <p:nvPr>
            <p:custDataLst>
              <p:tags r:id="rId2"/>
            </p:custDataLst>
          </p:nvPr>
        </p:nvSpPr>
        <p:spPr>
          <a:xfrm>
            <a:off x="5334000" y="2032000"/>
            <a:ext cx="76200" cy="3665855"/>
          </a:xfrm>
          <a:prstGeom prst="roundRect">
            <a:avLst>
              <a:gd name="adj" fmla="val 0"/>
            </a:avLst>
          </a:prstGeom>
          <a:solidFill>
            <a:srgbClr val="A91F2C">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8" name="Picture 8"/>
          <p:cNvPicPr>
            <a:picLocks noChangeAspect="1"/>
          </p:cNvPicPr>
          <p:nvPr>
            <p:custDataLst>
              <p:tags r:id="rId3"/>
            </p:custDataLst>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588000" y="2222500"/>
            <a:ext cx="355600" cy="355600"/>
          </a:xfrm>
          <a:prstGeom prst="rect">
            <a:avLst/>
          </a:prstGeom>
        </p:spPr>
      </p:pic>
      <p:sp>
        <p:nvSpPr>
          <p:cNvPr id="9" name="AutoShape 9"/>
          <p:cNvSpPr/>
          <p:nvPr>
            <p:custDataLst>
              <p:tags r:id="rId4"/>
            </p:custDataLst>
          </p:nvPr>
        </p:nvSpPr>
        <p:spPr>
          <a:xfrm>
            <a:off x="6096000" y="3861435"/>
            <a:ext cx="5080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1800">
                <a:sym typeface="+mn-ea"/>
              </a:rPr>
              <a:t>The college where I work is located in Beijing, the capital of China, and specializes in cultivating high-quality skilled professionals in areas such as legal support personnel, grassroots legal service personnel, mid-to-high-level security personnel, grassroots social management, and information technology services. It currently comprises six secondary school, including the School of Applied Law, with a total student population of 4,632 and 172 full-time faculty members.</a:t>
            </a:r>
            <a:endParaRPr lang="en-US" altLang="zh-CN" sz="1800"/>
          </a:p>
          <a:p>
            <a:pPr marL="0" indent="0" algn="l">
              <a:lnSpc>
                <a:spcPct val="125000"/>
              </a:lnSpc>
              <a:defRPr/>
            </a:pPr>
            <a:endParaRPr lang="en-US" altLang="zh-CN" sz="1800" b="1" i="0" u="none" strike="noStrike">
              <a:solidFill>
                <a:srgbClr val="A91F2C"/>
              </a:solidFill>
              <a:latin typeface="Poppins"/>
              <a:ea typeface="Poppins"/>
              <a:cs typeface="Poppins"/>
              <a:sym typeface="Poppins"/>
            </a:endParaRPr>
          </a:p>
        </p:txBody>
      </p:sp>
      <p:sp>
        <p:nvSpPr>
          <p:cNvPr id="15" name="AutoShape 15"/>
          <p:cNvSpPr/>
          <p:nvPr>
            <p:custDataLst>
              <p:tags r:id="rId5"/>
            </p:custDataLst>
          </p:nvPr>
        </p:nvSpPr>
        <p:spPr>
          <a:xfrm>
            <a:off x="5588000" y="4127500"/>
            <a:ext cx="5461000" cy="571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endParaRPr lang="en-US" sz="1100"/>
          </a:p>
        </p:txBody>
      </p:sp>
      <p:pic>
        <p:nvPicPr>
          <p:cNvPr id="10" name="图片 9"/>
          <p:cNvPicPr>
            <a:picLocks noChangeAspect="1"/>
          </p:cNvPicPr>
          <p:nvPr/>
        </p:nvPicPr>
        <p:blipFill>
          <a:blip r:embed="rId10"/>
          <a:stretch>
            <a:fillRect/>
          </a:stretch>
        </p:blipFill>
        <p:spPr>
          <a:xfrm>
            <a:off x="159385" y="305435"/>
            <a:ext cx="1009015" cy="1009015"/>
          </a:xfrm>
          <a:prstGeom prst="rect">
            <a:avLst/>
          </a:prstGeom>
        </p:spPr>
      </p:pic>
      <p:pic>
        <p:nvPicPr>
          <p:cNvPr id="20" name="图片 19"/>
          <p:cNvPicPr>
            <a:picLocks noChangeAspect="1"/>
          </p:cNvPicPr>
          <p:nvPr/>
        </p:nvPicPr>
        <p:blipFill>
          <a:blip r:embed="rId11"/>
          <a:stretch>
            <a:fillRect/>
          </a:stretch>
        </p:blipFill>
        <p:spPr>
          <a:xfrm>
            <a:off x="146050" y="2326005"/>
            <a:ext cx="5054600" cy="307784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15"/>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cap="flat" cmpd="sng">
            <a:solidFill>
              <a:srgbClr val="E6CFCF">
                <a:alpha val="30000"/>
              </a:srgbClr>
            </a:solidFill>
            <a:prstDash val="solid"/>
            <a:round/>
          </a:ln>
        </p:spPr>
        <p:txBody>
          <a:bodyPr vert="horz" wrap="square" lIns="63500" tIns="63500" rIns="63500" bIns="63500" rtlCol="0" anchor="ctr"/>
          <a:lstStyle/>
          <a:p>
            <a:pPr algn="ctr">
              <a:defRPr/>
            </a:pPr>
            <a:endParaRPr sz="1600"/>
          </a:p>
        </p:txBody>
      </p:sp>
      <p:sp>
        <p:nvSpPr>
          <p:cNvPr id="3" name="AutoShape 3"/>
          <p:cNvSpPr/>
          <p:nvPr/>
        </p:nvSpPr>
        <p:spPr>
          <a:xfrm>
            <a:off x="762000" y="635000"/>
            <a:ext cx="10668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3333"/>
                </a:solidFill>
                <a:latin typeface="Poppins"/>
                <a:ea typeface="Poppins"/>
                <a:cs typeface="Poppins"/>
                <a:sym typeface="Poppins"/>
              </a:rPr>
              <a:t>Executive Summary: Core Insights</a:t>
            </a:r>
            <a:endParaRPr lang="en-US" sz="1100"/>
          </a:p>
        </p:txBody>
      </p:sp>
      <p:sp>
        <p:nvSpPr>
          <p:cNvPr id="4" name="AutoShape 4"/>
          <p:cNvSpPr/>
          <p:nvPr>
            <p:custDataLst>
              <p:tags r:id="rId1"/>
            </p:custDataLst>
          </p:nvPr>
        </p:nvSpPr>
        <p:spPr>
          <a:xfrm>
            <a:off x="762000" y="1841500"/>
            <a:ext cx="5270500" cy="2032000"/>
          </a:xfrm>
          <a:prstGeom prst="roundRect">
            <a:avLst>
              <a:gd name="adj" fmla="val 0"/>
            </a:avLst>
          </a:prstGeom>
          <a:solidFill>
            <a:srgbClr val="FFFFFF">
              <a:alpha val="65000"/>
            </a:srgbClr>
          </a:solidFill>
          <a:ln w="12700" cap="flat" cmpd="sng">
            <a:solidFill>
              <a:srgbClr val="A91F2C">
                <a:alpha val="15000"/>
              </a:srgbClr>
            </a:solidFill>
            <a:prstDash val="solid"/>
            <a:round/>
          </a:ln>
        </p:spPr>
        <p:txBody>
          <a:bodyPr vert="horz" wrap="square" lIns="63500" tIns="63500" rIns="63500" bIns="63500" rtlCol="0" anchor="ctr"/>
          <a:lstStyle/>
          <a:p>
            <a:pPr algn="ctr">
              <a:defRPr/>
            </a:pPr>
            <a:endParaRPr/>
          </a:p>
        </p:txBody>
      </p:sp>
      <p:pic>
        <p:nvPicPr>
          <p:cNvPr id="5" name="Picture 5"/>
          <p:cNvPicPr>
            <a:picLocks noChangeAspect="1"/>
          </p:cNvPicPr>
          <p:nvPr>
            <p:custDataLst>
              <p:tags r:id="rId2"/>
            </p:custDataLst>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016000" y="2095500"/>
            <a:ext cx="355600" cy="355600"/>
          </a:xfrm>
          <a:prstGeom prst="rect">
            <a:avLst/>
          </a:prstGeom>
        </p:spPr>
      </p:pic>
      <p:sp>
        <p:nvSpPr>
          <p:cNvPr id="6" name="AutoShape 6"/>
          <p:cNvSpPr/>
          <p:nvPr>
            <p:custDataLst>
              <p:tags r:id="rId3"/>
            </p:custDataLst>
          </p:nvPr>
        </p:nvSpPr>
        <p:spPr>
          <a:xfrm>
            <a:off x="1371600" y="2667000"/>
            <a:ext cx="4318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600" b="1" i="0" u="none" strike="noStrike">
                <a:solidFill>
                  <a:srgbClr val="A91F2C"/>
                </a:solidFill>
                <a:latin typeface="Poppins"/>
                <a:ea typeface="Poppins"/>
                <a:cs typeface="Poppins"/>
                <a:sym typeface="Poppins"/>
              </a:rPr>
              <a:t>01. Indispensable </a:t>
            </a:r>
            <a:r>
              <a:rPr lang="en-US" sz="3200" b="1" i="0" u="none" strike="noStrike">
                <a:solidFill>
                  <a:srgbClr val="A91F2C"/>
                </a:solidFill>
                <a:latin typeface="Poppins"/>
                <a:ea typeface="Poppins"/>
                <a:cs typeface="Poppins"/>
                <a:sym typeface="Poppins"/>
              </a:rPr>
              <a:t>Judicial Pillar</a:t>
            </a:r>
          </a:p>
        </p:txBody>
      </p:sp>
      <p:sp>
        <p:nvSpPr>
          <p:cNvPr id="8" name="AutoShape 8"/>
          <p:cNvSpPr/>
          <p:nvPr>
            <p:custDataLst>
              <p:tags r:id="rId4"/>
            </p:custDataLst>
          </p:nvPr>
        </p:nvSpPr>
        <p:spPr>
          <a:xfrm>
            <a:off x="6159500" y="1841500"/>
            <a:ext cx="5270500" cy="2032000"/>
          </a:xfrm>
          <a:prstGeom prst="roundRect">
            <a:avLst>
              <a:gd name="adj" fmla="val 0"/>
            </a:avLst>
          </a:prstGeom>
          <a:solidFill>
            <a:srgbClr val="FFFFFF">
              <a:alpha val="65000"/>
            </a:srgbClr>
          </a:solidFill>
          <a:ln w="12700" cap="flat" cmpd="sng">
            <a:solidFill>
              <a:srgbClr val="A91F2C">
                <a:alpha val="15000"/>
              </a:srgbClr>
            </a:solidFill>
            <a:prstDash val="solid"/>
            <a:round/>
          </a:ln>
        </p:spPr>
        <p:txBody>
          <a:bodyPr vert="horz" wrap="square" lIns="63500" tIns="63500" rIns="63500" bIns="63500" rtlCol="0" anchor="ctr"/>
          <a:lstStyle/>
          <a:p>
            <a:pPr algn="ctr">
              <a:defRPr/>
            </a:pPr>
            <a:endParaRPr/>
          </a:p>
        </p:txBody>
      </p:sp>
      <p:pic>
        <p:nvPicPr>
          <p:cNvPr id="9" name="Picture 9"/>
          <p:cNvPicPr>
            <a:picLocks noChangeAspect="1"/>
          </p:cNvPicPr>
          <p:nvPr>
            <p:custDataLst>
              <p:tags r:id="rId5"/>
            </p:custDataLst>
          </p:nvPr>
        </p:nvPicPr>
        <p:blipFill>
          <a:blip>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6413500" y="2095500"/>
            <a:ext cx="355600" cy="355600"/>
          </a:xfrm>
          <a:prstGeom prst="rect">
            <a:avLst/>
          </a:prstGeom>
        </p:spPr>
      </p:pic>
      <p:sp>
        <p:nvSpPr>
          <p:cNvPr id="10" name="AutoShape 10"/>
          <p:cNvSpPr/>
          <p:nvPr>
            <p:custDataLst>
              <p:tags r:id="rId6"/>
            </p:custDataLst>
          </p:nvPr>
        </p:nvSpPr>
        <p:spPr>
          <a:xfrm>
            <a:off x="6769100" y="2781300"/>
            <a:ext cx="4318000" cy="381000"/>
          </a:xfrm>
          <a:prstGeom prst="rect">
            <a:avLst/>
          </a:prstGeom>
          <a:noFill/>
          <a:ln w="12700" cap="flat" cmpd="sng">
            <a:noFill/>
            <a:prstDash val="solid"/>
            <a:round/>
          </a:ln>
        </p:spPr>
        <p:txBody>
          <a:bodyPr vert="horz" wrap="square" lIns="0" tIns="0" rIns="0" bIns="0" rtlCol="0" anchor="ctr" anchorCtr="0">
            <a:noAutofit/>
          </a:bodyPr>
          <a:lstStyle/>
          <a:p>
            <a:pPr lvl="0" algn="l">
              <a:lnSpc>
                <a:spcPct val="125000"/>
              </a:lnSpc>
              <a:buSzTx/>
              <a:defRPr/>
            </a:pPr>
            <a:r>
              <a:rPr lang="en-US" sz="3600" b="1">
                <a:solidFill>
                  <a:srgbClr val="A91F2C"/>
                </a:solidFill>
                <a:latin typeface="Poppins"/>
                <a:ea typeface="Poppins"/>
                <a:cs typeface="Poppins"/>
                <a:sym typeface="Poppins"/>
              </a:rPr>
              <a:t>02. "Three-in-One" Talent Development</a:t>
            </a:r>
          </a:p>
        </p:txBody>
      </p:sp>
      <p:sp>
        <p:nvSpPr>
          <p:cNvPr id="12" name="AutoShape 12"/>
          <p:cNvSpPr/>
          <p:nvPr>
            <p:custDataLst>
              <p:tags r:id="rId7"/>
            </p:custDataLst>
          </p:nvPr>
        </p:nvSpPr>
        <p:spPr>
          <a:xfrm>
            <a:off x="762000" y="4191000"/>
            <a:ext cx="5270500" cy="2032000"/>
          </a:xfrm>
          <a:prstGeom prst="roundRect">
            <a:avLst>
              <a:gd name="adj" fmla="val 0"/>
            </a:avLst>
          </a:prstGeom>
          <a:solidFill>
            <a:srgbClr val="FFFFFF">
              <a:alpha val="65000"/>
            </a:srgbClr>
          </a:solidFill>
          <a:ln w="12700" cap="flat" cmpd="sng">
            <a:solidFill>
              <a:srgbClr val="A91F2C">
                <a:alpha val="15000"/>
              </a:srgbClr>
            </a:solidFill>
            <a:prstDash val="solid"/>
            <a:round/>
          </a:ln>
        </p:spPr>
        <p:txBody>
          <a:bodyPr vert="horz" wrap="square" lIns="63500" tIns="63500" rIns="63500" bIns="63500" rtlCol="0" anchor="ctr"/>
          <a:lstStyle/>
          <a:p>
            <a:pPr algn="ctr">
              <a:defRPr/>
            </a:pPr>
            <a:endParaRPr/>
          </a:p>
        </p:txBody>
      </p:sp>
      <p:pic>
        <p:nvPicPr>
          <p:cNvPr id="13" name="Picture 13"/>
          <p:cNvPicPr>
            <a:picLocks noChangeAspect="1"/>
          </p:cNvPicPr>
          <p:nvPr>
            <p:custDataLst>
              <p:tags r:id="rId8"/>
            </p:custDataLst>
          </p:nvPr>
        </p:nvPicPr>
        <p:blipFill>
          <a:blip>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1016000" y="4445000"/>
            <a:ext cx="355600" cy="355600"/>
          </a:xfrm>
          <a:prstGeom prst="rect">
            <a:avLst/>
          </a:prstGeom>
        </p:spPr>
      </p:pic>
      <p:sp>
        <p:nvSpPr>
          <p:cNvPr id="14" name="AutoShape 14"/>
          <p:cNvSpPr/>
          <p:nvPr>
            <p:custDataLst>
              <p:tags r:id="rId9"/>
            </p:custDataLst>
          </p:nvPr>
        </p:nvSpPr>
        <p:spPr>
          <a:xfrm>
            <a:off x="1498600" y="5016500"/>
            <a:ext cx="4318000" cy="381000"/>
          </a:xfrm>
          <a:prstGeom prst="rect">
            <a:avLst/>
          </a:prstGeom>
          <a:noFill/>
          <a:ln w="12700" cap="flat" cmpd="sng">
            <a:noFill/>
            <a:prstDash val="solid"/>
            <a:round/>
          </a:ln>
        </p:spPr>
        <p:txBody>
          <a:bodyPr vert="horz" wrap="square" lIns="0" tIns="0" rIns="0" bIns="0" rtlCol="0" anchor="ctr" anchorCtr="0">
            <a:noAutofit/>
          </a:bodyPr>
          <a:lstStyle/>
          <a:p>
            <a:pPr lvl="0" algn="l">
              <a:lnSpc>
                <a:spcPct val="125000"/>
              </a:lnSpc>
              <a:buSzTx/>
              <a:defRPr/>
            </a:pPr>
            <a:r>
              <a:rPr lang="en-US" sz="3600" b="1">
                <a:solidFill>
                  <a:srgbClr val="A91F2C"/>
                </a:solidFill>
                <a:latin typeface="Poppins"/>
                <a:ea typeface="Poppins"/>
                <a:cs typeface="Poppins"/>
                <a:sym typeface="Poppins"/>
              </a:rPr>
              <a:t>03. AI-Driven Role Evolution</a:t>
            </a:r>
          </a:p>
        </p:txBody>
      </p:sp>
      <p:sp>
        <p:nvSpPr>
          <p:cNvPr id="16" name="AutoShape 16"/>
          <p:cNvSpPr/>
          <p:nvPr>
            <p:custDataLst>
              <p:tags r:id="rId10"/>
            </p:custDataLst>
          </p:nvPr>
        </p:nvSpPr>
        <p:spPr>
          <a:xfrm>
            <a:off x="6159500" y="4191000"/>
            <a:ext cx="5270500" cy="2032000"/>
          </a:xfrm>
          <a:prstGeom prst="roundRect">
            <a:avLst>
              <a:gd name="adj" fmla="val 0"/>
            </a:avLst>
          </a:prstGeom>
          <a:solidFill>
            <a:srgbClr val="FFFFFF">
              <a:alpha val="65000"/>
            </a:srgbClr>
          </a:solidFill>
          <a:ln w="12700" cap="flat" cmpd="sng">
            <a:solidFill>
              <a:srgbClr val="A91F2C">
                <a:alpha val="15000"/>
              </a:srgbClr>
            </a:solidFill>
            <a:prstDash val="solid"/>
            <a:round/>
          </a:ln>
        </p:spPr>
        <p:txBody>
          <a:bodyPr vert="horz" wrap="square" lIns="63500" tIns="63500" rIns="63500" bIns="63500" rtlCol="0" anchor="ctr"/>
          <a:lstStyle/>
          <a:p>
            <a:pPr algn="ctr">
              <a:defRPr/>
            </a:pPr>
            <a:endParaRPr/>
          </a:p>
        </p:txBody>
      </p:sp>
      <p:pic>
        <p:nvPicPr>
          <p:cNvPr id="17" name="Picture 17"/>
          <p:cNvPicPr>
            <a:picLocks noChangeAspect="1"/>
          </p:cNvPicPr>
          <p:nvPr>
            <p:custDataLst>
              <p:tags r:id="rId11"/>
            </p:custDataLst>
          </p:nvPr>
        </p:nvPicPr>
        <p:blipFill>
          <a:blip>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6413500" y="4445000"/>
            <a:ext cx="355600" cy="355600"/>
          </a:xfrm>
          <a:prstGeom prst="rect">
            <a:avLst/>
          </a:prstGeom>
        </p:spPr>
      </p:pic>
      <p:sp>
        <p:nvSpPr>
          <p:cNvPr id="18" name="AutoShape 18"/>
          <p:cNvSpPr/>
          <p:nvPr>
            <p:custDataLst>
              <p:tags r:id="rId12"/>
            </p:custDataLst>
          </p:nvPr>
        </p:nvSpPr>
        <p:spPr>
          <a:xfrm>
            <a:off x="6896100" y="5016500"/>
            <a:ext cx="4318000" cy="381000"/>
          </a:xfrm>
          <a:prstGeom prst="rect">
            <a:avLst/>
          </a:prstGeom>
          <a:noFill/>
          <a:ln w="12700" cap="flat" cmpd="sng">
            <a:noFill/>
            <a:prstDash val="solid"/>
            <a:round/>
          </a:ln>
        </p:spPr>
        <p:txBody>
          <a:bodyPr vert="horz" wrap="square" lIns="0" tIns="0" rIns="0" bIns="0" rtlCol="0" anchor="ctr" anchorCtr="0">
            <a:noAutofit/>
          </a:bodyPr>
          <a:lstStyle/>
          <a:p>
            <a:pPr lvl="0" algn="l">
              <a:lnSpc>
                <a:spcPct val="125000"/>
              </a:lnSpc>
              <a:buSzTx/>
              <a:defRPr/>
            </a:pPr>
            <a:r>
              <a:rPr lang="en-US" sz="3600" b="1">
                <a:solidFill>
                  <a:srgbClr val="A91F2C"/>
                </a:solidFill>
                <a:latin typeface="Poppins"/>
                <a:ea typeface="Poppins"/>
                <a:cs typeface="Poppins"/>
                <a:sym typeface="Poppins"/>
              </a:rPr>
              <a:t>04. Human-Centric AI Collaboration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9"/>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9525"/>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3333"/>
                </a:solidFill>
                <a:latin typeface="Poppins"/>
                <a:ea typeface="Poppins"/>
                <a:cs typeface="Poppins"/>
                <a:sym typeface="Poppins"/>
              </a:rPr>
              <a:t>Part 1: The Silent Sentinels of Justice</a:t>
            </a:r>
            <a:endParaRPr lang="en-US" sz="1100"/>
          </a:p>
        </p:txBody>
      </p:sp>
      <p:pic>
        <p:nvPicPr>
          <p:cNvPr id="4" name="Picture 4" descr="/Users/mac/Library/Containers/com.kingsoft.wpsoffice.mac/Data/tmp/photoeditapp/20260726171621/temp.pngtemp"/>
          <p:cNvPicPr>
            <a:picLocks noChangeAspect="1"/>
          </p:cNvPicPr>
          <p:nvPr/>
        </p:nvPicPr>
        <p:blipFill>
          <a:blip r:embed="rId10"/>
          <a:srcRect/>
          <a:stretch>
            <a:fillRect/>
          </a:stretch>
        </p:blipFill>
        <p:spPr>
          <a:xfrm>
            <a:off x="762000" y="2041208"/>
            <a:ext cx="4064000" cy="2648585"/>
          </a:xfrm>
          <a:prstGeom prst="rect">
            <a:avLst/>
          </a:prstGeom>
          <a:noFill/>
          <a:ln w="25400" cap="flat" cmpd="sng">
            <a:noFill/>
            <a:prstDash val="solid"/>
            <a:round/>
          </a:ln>
          <a:effectLst>
            <a:outerShdw blurRad="127000" dist="50800" dir="2700000" algn="tl" rotWithShape="0">
              <a:srgbClr val="000000">
                <a:alpha val="15000"/>
              </a:srgbClr>
            </a:outerShdw>
          </a:effectLst>
        </p:spPr>
      </p:pic>
      <p:sp>
        <p:nvSpPr>
          <p:cNvPr id="5" name="AutoShape 5"/>
          <p:cNvSpPr/>
          <p:nvPr/>
        </p:nvSpPr>
        <p:spPr>
          <a:xfrm>
            <a:off x="762000" y="4953000"/>
            <a:ext cx="4064000" cy="1143000"/>
          </a:xfrm>
          <a:prstGeom prst="rect">
            <a:avLst/>
          </a:prstGeom>
          <a:noFill/>
          <a:ln w="12700" cap="flat" cmpd="sng">
            <a:noFill/>
            <a:prstDash val="solid"/>
            <a:round/>
          </a:ln>
        </p:spPr>
        <p:txBody>
          <a:bodyPr vert="horz" wrap="square" lIns="0" tIns="0" rIns="0" bIns="0" rtlCol="0" anchor="ctr" anchorCtr="0"/>
          <a:lstStyle/>
          <a:p>
            <a:pPr marL="0" indent="0" algn="just">
              <a:lnSpc>
                <a:spcPct val="117000"/>
              </a:lnSpc>
              <a:defRPr/>
            </a:pPr>
            <a:r>
              <a:rPr lang="en-US" sz="1300" b="0" i="0" u="none" strike="noStrike">
                <a:solidFill>
                  <a:srgbClr val="525252"/>
                </a:solidFill>
                <a:latin typeface="Noto Sans SC" panose="020B0200000000000000" charset="-122"/>
                <a:ea typeface="Noto Sans SC" panose="020B0200000000000000" charset="-122"/>
                <a:cs typeface="Noto Sans SC" panose="020B0200000000000000" charset="-122"/>
                <a:sym typeface="Noto Sans SC" panose="020B0200000000000000" charset="-122"/>
              </a:rPr>
              <a:t>A Judicial Clerk at work in a Chinese courtroom, meticulously recording proceedings to ensure an accurate and complete legal record.</a:t>
            </a:r>
            <a:endParaRPr lang="en-US" sz="1100"/>
          </a:p>
        </p:txBody>
      </p:sp>
      <p:sp>
        <p:nvSpPr>
          <p:cNvPr id="6" name="AutoShape 6"/>
          <p:cNvSpPr/>
          <p:nvPr/>
        </p:nvSpPr>
        <p:spPr>
          <a:xfrm>
            <a:off x="5207000" y="2032000"/>
            <a:ext cx="6223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A91F2C"/>
                </a:solidFill>
                <a:latin typeface="Noto Sans SC" panose="020B0200000000000000" charset="-122"/>
                <a:ea typeface="Noto Sans SC" panose="020B0200000000000000" charset="-122"/>
                <a:cs typeface="Noto Sans SC" panose="020B0200000000000000" charset="-122"/>
                <a:sym typeface="Noto Sans SC" panose="020B0200000000000000" charset="-122"/>
              </a:rPr>
              <a:t>Who are China's Judicial Stenographers?</a:t>
            </a:r>
            <a:endParaRPr lang="en-US" sz="1100"/>
          </a:p>
        </p:txBody>
      </p:sp>
      <p:cxnSp>
        <p:nvCxnSpPr>
          <p:cNvPr id="7" name="Connector 7"/>
          <p:cNvCxnSpPr/>
          <p:nvPr/>
        </p:nvCxnSpPr>
        <p:spPr>
          <a:xfrm rot="-7015">
            <a:off x="5207006" y="2660650"/>
            <a:ext cx="6223000" cy="12700"/>
          </a:xfrm>
          <a:prstGeom prst="straightConnector1">
            <a:avLst/>
          </a:prstGeom>
          <a:solidFill>
            <a:srgbClr val="DEE0E3">
              <a:alpha val="100000"/>
            </a:srgbClr>
          </a:solidFill>
          <a:ln w="12700" cap="flat" cmpd="sng">
            <a:solidFill>
              <a:srgbClr val="A91F2C">
                <a:alpha val="20000"/>
              </a:srgbClr>
            </a:solidFill>
            <a:prstDash val="solid"/>
            <a:round/>
            <a:headEnd type="none" w="med" len="med"/>
            <a:tailEnd type="none" w="med" len="med"/>
          </a:ln>
        </p:spPr>
      </p:cxnSp>
      <p:pic>
        <p:nvPicPr>
          <p:cNvPr id="8" name="Picture 8"/>
          <p:cNvPicPr>
            <a:picLocks noChangeAspect="1"/>
          </p:cNvPicPr>
          <p:nvPr>
            <p:custDataLst>
              <p:tags r:id="rId1"/>
            </p:custDataLst>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207000" y="2984500"/>
            <a:ext cx="279400" cy="279400"/>
          </a:xfrm>
          <a:prstGeom prst="rect">
            <a:avLst/>
          </a:prstGeom>
        </p:spPr>
      </p:pic>
      <p:sp>
        <p:nvSpPr>
          <p:cNvPr id="9" name="AutoShape 9"/>
          <p:cNvSpPr/>
          <p:nvPr>
            <p:custDataLst>
              <p:tags r:id="rId2"/>
            </p:custDataLst>
          </p:nvPr>
        </p:nvSpPr>
        <p:spPr>
          <a:xfrm>
            <a:off x="5613400" y="2946400"/>
            <a:ext cx="5842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Official Identity</a:t>
            </a:r>
            <a:endParaRPr lang="en-US" sz="1100"/>
          </a:p>
          <a:p>
            <a:pPr marL="0" indent="0" algn="l">
              <a:lnSpc>
                <a:spcPct val="108000"/>
              </a:lnSpc>
            </a:pPr>
            <a:r>
              <a:rPr lang="en-US" sz="14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Known formally as</a:t>
            </a:r>
            <a:r>
              <a:rPr lang="en-US" sz="1400" b="1"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“Judicial Clerks (书记员)”</a:t>
            </a:r>
            <a:r>
              <a:rPr lang="en-US" sz="14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or</a:t>
            </a:r>
            <a:r>
              <a:rPr lang="en-US" sz="1400" b="1"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“Contracted Judicial Support Staff”</a:t>
            </a:r>
            <a:r>
              <a:rPr lang="en-US" sz="14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 they are certified professionals with defined roles in the judicial administrative framework.</a:t>
            </a:r>
          </a:p>
        </p:txBody>
      </p:sp>
      <p:pic>
        <p:nvPicPr>
          <p:cNvPr id="10" name="Picture 10"/>
          <p:cNvPicPr>
            <a:picLocks noChangeAspect="1"/>
          </p:cNvPicPr>
          <p:nvPr>
            <p:custDataLst>
              <p:tags r:id="rId3"/>
            </p:custDataLst>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207000" y="4064000"/>
            <a:ext cx="279400" cy="279400"/>
          </a:xfrm>
          <a:prstGeom prst="rect">
            <a:avLst/>
          </a:prstGeom>
        </p:spPr>
      </p:pic>
      <p:sp>
        <p:nvSpPr>
          <p:cNvPr id="11" name="AutoShape 11"/>
          <p:cNvSpPr/>
          <p:nvPr>
            <p:custDataLst>
              <p:tags r:id="rId4"/>
            </p:custDataLst>
          </p:nvPr>
        </p:nvSpPr>
        <p:spPr>
          <a:xfrm>
            <a:off x="5613400" y="4025900"/>
            <a:ext cx="5842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Indispensable Team Member</a:t>
            </a:r>
            <a:endParaRPr lang="en-US" sz="1100"/>
          </a:p>
          <a:p>
            <a:pPr marL="0" indent="0" algn="l">
              <a:lnSpc>
                <a:spcPct val="108000"/>
              </a:lnSpc>
            </a:pPr>
            <a:r>
              <a:rPr lang="en-US" sz="14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While not judges or prosecutors, they are the operational backbone of the court, managing case files, recording trials verbatim, and ensuring the adjudicative process runs efficiently.</a:t>
            </a:r>
          </a:p>
        </p:txBody>
      </p:sp>
      <p:pic>
        <p:nvPicPr>
          <p:cNvPr id="12" name="Picture 12"/>
          <p:cNvPicPr>
            <a:picLocks noChangeAspect="1"/>
          </p:cNvPicPr>
          <p:nvPr>
            <p:custDataLst>
              <p:tags r:id="rId5"/>
            </p:custDataLst>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207000" y="5143500"/>
            <a:ext cx="279400" cy="279400"/>
          </a:xfrm>
          <a:prstGeom prst="rect">
            <a:avLst/>
          </a:prstGeom>
        </p:spPr>
      </p:pic>
      <p:sp>
        <p:nvSpPr>
          <p:cNvPr id="13" name="AutoShape 13"/>
          <p:cNvSpPr/>
          <p:nvPr>
            <p:custDataLst>
              <p:tags r:id="rId6"/>
            </p:custDataLst>
          </p:nvPr>
        </p:nvSpPr>
        <p:spPr>
          <a:xfrm>
            <a:off x="5613400" y="5105400"/>
            <a:ext cx="5842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The Verdict on Their Value</a:t>
            </a:r>
            <a:endParaRPr lang="en-US" sz="1100"/>
          </a:p>
          <a:p>
            <a:pPr marL="0" indent="0" algn="l">
              <a:lnSpc>
                <a:spcPct val="108000"/>
              </a:lnSpc>
            </a:pPr>
            <a:r>
              <a:rPr lang="en-US" sz="14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A senior judge once stated:</a:t>
            </a:r>
            <a:r>
              <a:rPr lang="en-US" sz="1400" b="0" i="1"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“Without clerks, judges cannot hold court.”</a:t>
            </a:r>
            <a:r>
              <a:rPr lang="en-US" sz="14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This powerful statement encapsulates their irreplaceable role in upholding judicial integrity.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3333"/>
                </a:solidFill>
                <a:latin typeface="Poppins"/>
                <a:ea typeface="Poppins"/>
                <a:cs typeface="Poppins"/>
                <a:sym typeface="Poppins"/>
              </a:rPr>
              <a:t>The Reality of "Case Overload": A Pressing Challenge</a:t>
            </a:r>
            <a:endParaRPr lang="en-US" sz="1100"/>
          </a:p>
        </p:txBody>
      </p:sp>
      <p:pic>
        <p:nvPicPr>
          <p:cNvPr id="4" name="Picture 4"/>
          <p:cNvPicPr>
            <a:picLocks noChangeAspect="1"/>
          </p:cNvPicPr>
          <p:nvPr/>
        </p:nvPicPr>
        <p:blipFill>
          <a:blip r:embed="rId4"/>
          <a:srcRect t="4166" b="4166"/>
          <a:stretch>
            <a:fillRect/>
          </a:stretch>
        </p:blipFill>
        <p:spPr>
          <a:xfrm>
            <a:off x="762000" y="1905000"/>
            <a:ext cx="4064000" cy="2794000"/>
          </a:xfrm>
          <a:prstGeom prst="roundRect">
            <a:avLst>
              <a:gd name="adj" fmla="val 5454"/>
            </a:avLst>
          </a:prstGeom>
          <a:noFill/>
          <a:ln w="25400" cap="flat" cmpd="sng">
            <a:noFill/>
            <a:prstDash val="solid"/>
            <a:round/>
          </a:ln>
          <a:effectLst>
            <a:outerShdw blurRad="203200" dist="76200" dir="2700000" algn="tl" rotWithShape="0">
              <a:srgbClr val="000000">
                <a:alpha val="12000"/>
              </a:srgbClr>
            </a:outerShdw>
          </a:effectLst>
        </p:spPr>
      </p:pic>
      <p:sp>
        <p:nvSpPr>
          <p:cNvPr id="5" name="AutoShape 5"/>
          <p:cNvSpPr/>
          <p:nvPr/>
        </p:nvSpPr>
        <p:spPr>
          <a:xfrm>
            <a:off x="762000" y="4953000"/>
            <a:ext cx="4064000" cy="1206500"/>
          </a:xfrm>
          <a:prstGeom prst="roundRect">
            <a:avLst>
              <a:gd name="adj" fmla="val 0"/>
            </a:avLst>
          </a:prstGeom>
          <a:solidFill>
            <a:srgbClr val="A91F2C">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6" name="AutoShape 6"/>
          <p:cNvSpPr/>
          <p:nvPr/>
        </p:nvSpPr>
        <p:spPr>
          <a:xfrm>
            <a:off x="952500" y="5105400"/>
            <a:ext cx="3810000" cy="1079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22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100,000+ Cases/Year</a:t>
            </a:r>
            <a:endParaRPr lang="en-US" sz="1100"/>
          </a:p>
          <a:p>
            <a:pPr marL="0" indent="0" algn="l">
              <a:lnSpc>
                <a:spcPct val="108000"/>
              </a:lnSpc>
            </a:pPr>
            <a:r>
              <a:rPr lang="en-US" sz="1300" b="0" i="0" u="none" strike="noStrike">
                <a:solidFill>
                  <a:srgbClr val="FFFFFF">
                    <a:alpha val="85098"/>
                  </a:srgbClr>
                </a:solidFill>
                <a:latin typeface="Noto Sans SC" panose="020B0200000000000000" charset="-122"/>
                <a:ea typeface="Noto Sans SC" panose="020B0200000000000000" charset="-122"/>
                <a:cs typeface="Noto Sans SC" panose="020B0200000000000000" charset="-122"/>
                <a:sym typeface="Noto Sans SC" panose="020B0200000000000000" charset="-122"/>
              </a:rPr>
              <a:t>Per district court, revealing the acute national imbalance of "too many cases, too few judicial resources".</a:t>
            </a:r>
          </a:p>
        </p:txBody>
      </p:sp>
      <p:sp>
        <p:nvSpPr>
          <p:cNvPr id="8" name="AutoShape 8"/>
          <p:cNvSpPr/>
          <p:nvPr/>
        </p:nvSpPr>
        <p:spPr>
          <a:xfrm>
            <a:off x="5207000" y="1905000"/>
            <a:ext cx="6477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A91F2C"/>
                </a:solidFill>
                <a:latin typeface="Noto Sans SC" panose="020B0200000000000000" charset="-122"/>
                <a:ea typeface="Noto Sans SC" panose="020B0200000000000000" charset="-122"/>
                <a:cs typeface="Noto Sans SC" panose="020B0200000000000000" charset="-122"/>
                <a:sym typeface="Noto Sans SC" panose="020B0200000000000000" charset="-122"/>
              </a:rPr>
              <a:t>The Clerk’s Expansive Role in the Process</a:t>
            </a:r>
            <a:endParaRPr lang="en-US" sz="1100"/>
          </a:p>
        </p:txBody>
      </p:sp>
      <p:sp>
        <p:nvSpPr>
          <p:cNvPr id="9" name="AutoShape 9"/>
          <p:cNvSpPr/>
          <p:nvPr/>
        </p:nvSpPr>
        <p:spPr>
          <a:xfrm>
            <a:off x="5257800" y="2565400"/>
            <a:ext cx="5828665" cy="815340"/>
          </a:xfrm>
          <a:prstGeom prst="roundRect">
            <a:avLst>
              <a:gd name="adj" fmla="val 0"/>
            </a:avLst>
          </a:prstGeom>
          <a:solidFill>
            <a:srgbClr val="A91F2C">
              <a:alpha val="6000"/>
            </a:srgbClr>
          </a:solidFill>
          <a:ln w="25400" cap="flat" cmpd="sng">
            <a:noFill/>
            <a:prstDash val="solid"/>
            <a:round/>
          </a:ln>
        </p:spPr>
        <p:txBody>
          <a:bodyPr vert="horz" wrap="square" lIns="63500" tIns="63500" rIns="63500" bIns="63500" rtlCol="0" anchor="ctr"/>
          <a:lstStyle/>
          <a:p>
            <a:pPr algn="ctr">
              <a:defRPr/>
            </a:pPr>
            <a:endParaRPr/>
          </a:p>
        </p:txBody>
      </p:sp>
      <p:pic>
        <p:nvPicPr>
          <p:cNvPr id="10" name="Picture 10"/>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257800" y="2703830"/>
            <a:ext cx="279400" cy="279400"/>
          </a:xfrm>
          <a:prstGeom prst="rect">
            <a:avLst/>
          </a:prstGeom>
        </p:spPr>
      </p:pic>
      <p:sp>
        <p:nvSpPr>
          <p:cNvPr id="11" name="AutoShape 11"/>
          <p:cNvSpPr/>
          <p:nvPr/>
        </p:nvSpPr>
        <p:spPr>
          <a:xfrm>
            <a:off x="5715000" y="2577465"/>
            <a:ext cx="532384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Courtroom Recording</a:t>
            </a:r>
            <a:endParaRPr lang="en-US" sz="1100"/>
          </a:p>
          <a:p>
            <a:pPr marL="0" indent="0" algn="l">
              <a:lnSpc>
                <a:spcPct val="125000"/>
              </a:lnSpc>
            </a:pPr>
            <a:r>
              <a:rPr lang="en-US" sz="12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rPr>
              <a:t>Precisely capturing trial proceedings and testimonies for official records.</a:t>
            </a:r>
          </a:p>
        </p:txBody>
      </p:sp>
      <p:sp>
        <p:nvSpPr>
          <p:cNvPr id="12" name="AutoShape 12"/>
          <p:cNvSpPr/>
          <p:nvPr/>
        </p:nvSpPr>
        <p:spPr>
          <a:xfrm>
            <a:off x="5257800" y="3453765"/>
            <a:ext cx="5828665" cy="800100"/>
          </a:xfrm>
          <a:prstGeom prst="roundRect">
            <a:avLst>
              <a:gd name="adj" fmla="val 0"/>
            </a:avLst>
          </a:prstGeom>
          <a:solidFill>
            <a:srgbClr val="A91F2C">
              <a:alpha val="6000"/>
            </a:srgbClr>
          </a:solidFill>
          <a:ln w="25400" cap="flat" cmpd="sng">
            <a:noFill/>
            <a:prstDash val="solid"/>
            <a:round/>
          </a:ln>
        </p:spPr>
        <p:txBody>
          <a:bodyPr vert="horz" wrap="square" lIns="63500" tIns="63500" rIns="63500" bIns="63500" rtlCol="0" anchor="ctr"/>
          <a:lstStyle/>
          <a:p>
            <a:pPr algn="ctr">
              <a:defRPr/>
            </a:pPr>
            <a:endParaRPr/>
          </a:p>
        </p:txBody>
      </p:sp>
      <p:pic>
        <p:nvPicPr>
          <p:cNvPr id="13" name="Picture 13"/>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257800" y="3556000"/>
            <a:ext cx="279400" cy="279400"/>
          </a:xfrm>
          <a:prstGeom prst="rect">
            <a:avLst/>
          </a:prstGeom>
        </p:spPr>
      </p:pic>
      <p:sp>
        <p:nvSpPr>
          <p:cNvPr id="14" name="AutoShape 14"/>
          <p:cNvSpPr/>
          <p:nvPr/>
        </p:nvSpPr>
        <p:spPr>
          <a:xfrm>
            <a:off x="5715000" y="3380740"/>
            <a:ext cx="532384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Case File Management</a:t>
            </a:r>
            <a:endParaRPr lang="en-US" sz="1100"/>
          </a:p>
          <a:p>
            <a:pPr marL="0" indent="0" algn="l">
              <a:lnSpc>
                <a:spcPct val="125000"/>
              </a:lnSpc>
            </a:pPr>
            <a:r>
              <a:rPr lang="en-US" sz="12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rPr>
              <a:t>Organizing and maintaining comprehensive physical and digital case archives.</a:t>
            </a:r>
          </a:p>
        </p:txBody>
      </p:sp>
      <p:sp>
        <p:nvSpPr>
          <p:cNvPr id="15" name="AutoShape 15"/>
          <p:cNvSpPr/>
          <p:nvPr/>
        </p:nvSpPr>
        <p:spPr>
          <a:xfrm>
            <a:off x="5257800" y="4326890"/>
            <a:ext cx="5815965" cy="863600"/>
          </a:xfrm>
          <a:prstGeom prst="roundRect">
            <a:avLst>
              <a:gd name="adj" fmla="val 0"/>
            </a:avLst>
          </a:prstGeom>
          <a:solidFill>
            <a:srgbClr val="A91F2C">
              <a:alpha val="6000"/>
            </a:srgbClr>
          </a:solidFill>
          <a:ln w="25400" cap="flat" cmpd="sng">
            <a:noFill/>
            <a:prstDash val="solid"/>
            <a:round/>
          </a:ln>
        </p:spPr>
        <p:txBody>
          <a:bodyPr vert="horz" wrap="square" lIns="63500" tIns="63500" rIns="63500" bIns="63500" rtlCol="0" anchor="ctr"/>
          <a:lstStyle/>
          <a:p>
            <a:pPr algn="ctr">
              <a:defRPr/>
            </a:pPr>
            <a:endParaRPr/>
          </a:p>
        </p:txBody>
      </p:sp>
      <p:pic>
        <p:nvPicPr>
          <p:cNvPr id="16" name="Picture 16"/>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270500" y="4380865"/>
            <a:ext cx="279400" cy="279400"/>
          </a:xfrm>
          <a:prstGeom prst="rect">
            <a:avLst/>
          </a:prstGeom>
        </p:spPr>
      </p:pic>
      <p:sp>
        <p:nvSpPr>
          <p:cNvPr id="17" name="AutoShape 17"/>
          <p:cNvSpPr/>
          <p:nvPr/>
        </p:nvSpPr>
        <p:spPr>
          <a:xfrm>
            <a:off x="5715000" y="4428490"/>
            <a:ext cx="532384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Document Verification</a:t>
            </a:r>
            <a:endParaRPr lang="en-US" sz="1100"/>
          </a:p>
          <a:p>
            <a:pPr marL="0" indent="0" algn="l">
              <a:lnSpc>
                <a:spcPct val="125000"/>
              </a:lnSpc>
            </a:pPr>
            <a:r>
              <a:rPr lang="en-US" sz="12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rPr>
              <a:t>Reviewing legal documents for accuracy, consistency, and procedural compliance.</a:t>
            </a:r>
          </a:p>
        </p:txBody>
      </p:sp>
      <p:sp>
        <p:nvSpPr>
          <p:cNvPr id="18" name="AutoShape 18"/>
          <p:cNvSpPr/>
          <p:nvPr/>
        </p:nvSpPr>
        <p:spPr>
          <a:xfrm>
            <a:off x="5257800" y="5237480"/>
            <a:ext cx="5734050" cy="863600"/>
          </a:xfrm>
          <a:prstGeom prst="roundRect">
            <a:avLst>
              <a:gd name="adj" fmla="val 0"/>
            </a:avLst>
          </a:prstGeom>
          <a:solidFill>
            <a:srgbClr val="A91F2C">
              <a:alpha val="6000"/>
            </a:srgbClr>
          </a:solidFill>
          <a:ln w="25400" cap="flat" cmpd="sng">
            <a:noFill/>
            <a:prstDash val="solid"/>
            <a:round/>
          </a:ln>
        </p:spPr>
        <p:txBody>
          <a:bodyPr vert="horz" wrap="square" lIns="63500" tIns="63500" rIns="63500" bIns="63500" rtlCol="0" anchor="ctr"/>
          <a:lstStyle/>
          <a:p>
            <a:pPr algn="ctr">
              <a:defRPr/>
            </a:pPr>
            <a:endParaRPr/>
          </a:p>
        </p:txBody>
      </p:sp>
      <p:pic>
        <p:nvPicPr>
          <p:cNvPr id="19" name="Picture 19"/>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270500" y="5421630"/>
            <a:ext cx="279400" cy="279400"/>
          </a:xfrm>
          <a:prstGeom prst="rect">
            <a:avLst/>
          </a:prstGeom>
        </p:spPr>
      </p:pic>
      <p:sp>
        <p:nvSpPr>
          <p:cNvPr id="20" name="AutoShape 20"/>
          <p:cNvSpPr/>
          <p:nvPr/>
        </p:nvSpPr>
        <p:spPr>
          <a:xfrm>
            <a:off x="5715000" y="5365115"/>
            <a:ext cx="521208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Pretrial Preparation</a:t>
            </a:r>
            <a:endParaRPr lang="en-US" sz="1100"/>
          </a:p>
          <a:p>
            <a:pPr marL="0" indent="0" algn="l">
              <a:lnSpc>
                <a:spcPct val="125000"/>
              </a:lnSpc>
            </a:pPr>
            <a:r>
              <a:rPr lang="en-US" sz="12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rPr>
              <a:t>Conducting necessary investigations and serving legal summons and notices.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12"/>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noFill/>
          <a:ln w="12700" cap="flat" cmpd="sng">
            <a:noFill/>
            <a:prstDash val="solid"/>
            <a:round/>
          </a:ln>
        </p:spPr>
        <p:txBody>
          <a:bodyPr vert="horz" wrap="square" lIns="0" tIns="0" rIns="0" bIns="0" rtlCol="0" anchor="ctr" anchorCtr="0">
            <a:noAutofit/>
          </a:bodyPr>
          <a:lstStyle/>
          <a:p>
            <a:pPr lvl="0" algn="l">
              <a:lnSpc>
                <a:spcPct val="117000"/>
              </a:lnSpc>
              <a:buSzTx/>
              <a:defRPr/>
            </a:pPr>
            <a:endParaRPr lang="en-US" sz="1600">
              <a:solidFill>
                <a:srgbClr val="4B4B4B"/>
              </a:solidFill>
              <a:latin typeface="Poppins"/>
              <a:ea typeface="Poppins"/>
              <a:cs typeface="Poppins"/>
              <a:sym typeface="+mn-ea"/>
            </a:endParaRPr>
          </a:p>
        </p:txBody>
      </p:sp>
      <p:sp>
        <p:nvSpPr>
          <p:cNvPr id="3" name="AutoShape 3"/>
          <p:cNvSpPr/>
          <p:nvPr/>
        </p:nvSpPr>
        <p:spPr>
          <a:xfrm>
            <a:off x="762000" y="635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3333"/>
                </a:solidFill>
                <a:latin typeface="Poppins"/>
                <a:ea typeface="Poppins"/>
                <a:cs typeface="Poppins"/>
                <a:sym typeface="Poppins"/>
              </a:rPr>
              <a:t>Part 2: The Chinese Model of Talent Cultivation</a:t>
            </a:r>
            <a:endParaRPr lang="en-US" sz="1100"/>
          </a:p>
        </p:txBody>
      </p:sp>
      <p:sp>
        <p:nvSpPr>
          <p:cNvPr id="4" name="AutoShape 4"/>
          <p:cNvSpPr/>
          <p:nvPr/>
        </p:nvSpPr>
        <p:spPr>
          <a:xfrm>
            <a:off x="762000" y="1651000"/>
            <a:ext cx="10668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400" b="1" i="0" u="none" strike="noStrike">
                <a:solidFill>
                  <a:srgbClr val="A91F2C"/>
                </a:solidFill>
                <a:latin typeface="Poppins"/>
                <a:ea typeface="Poppins"/>
                <a:cs typeface="Poppins"/>
                <a:sym typeface="Poppins"/>
              </a:rPr>
              <a:t>A Holistic Approach: The "Three-in-One" Educational Model</a:t>
            </a:r>
          </a:p>
        </p:txBody>
      </p:sp>
      <p:sp>
        <p:nvSpPr>
          <p:cNvPr id="5" name="AutoShape 5"/>
          <p:cNvSpPr/>
          <p:nvPr>
            <p:custDataLst>
              <p:tags r:id="rId1"/>
            </p:custDataLst>
          </p:nvPr>
        </p:nvSpPr>
        <p:spPr>
          <a:xfrm>
            <a:off x="762000" y="2667000"/>
            <a:ext cx="3378200" cy="2222500"/>
          </a:xfrm>
          <a:prstGeom prst="roundRect">
            <a:avLst>
              <a:gd name="adj" fmla="val 0"/>
            </a:avLst>
          </a:prstGeom>
          <a:solidFill>
            <a:srgbClr val="A91F2C">
              <a:alpha val="7000"/>
            </a:srgbClr>
          </a:solidFill>
          <a:ln w="25400" cap="flat" cmpd="sng">
            <a:noFill/>
            <a:prstDash val="solid"/>
            <a:round/>
          </a:ln>
        </p:spPr>
        <p:txBody>
          <a:bodyPr vert="horz" wrap="square" lIns="63500" tIns="63500" rIns="63500" bIns="63500" rtlCol="0" anchor="ctr"/>
          <a:lstStyle/>
          <a:p>
            <a:pPr algn="ctr">
              <a:defRPr/>
            </a:pPr>
            <a:endParaRPr/>
          </a:p>
        </p:txBody>
      </p:sp>
      <p:pic>
        <p:nvPicPr>
          <p:cNvPr id="6" name="Picture 6"/>
          <p:cNvPicPr>
            <a:picLocks noChangeAspect="1"/>
          </p:cNvPicPr>
          <p:nvPr>
            <p:custDataLst>
              <p:tags r:id="rId2"/>
            </p:custDataLst>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016000" y="2921000"/>
            <a:ext cx="355600" cy="355600"/>
          </a:xfrm>
          <a:prstGeom prst="rect">
            <a:avLst/>
          </a:prstGeom>
        </p:spPr>
      </p:pic>
      <p:sp>
        <p:nvSpPr>
          <p:cNvPr id="7" name="AutoShape 7"/>
          <p:cNvSpPr/>
          <p:nvPr>
            <p:custDataLst>
              <p:tags r:id="rId3"/>
            </p:custDataLst>
          </p:nvPr>
        </p:nvSpPr>
        <p:spPr>
          <a:xfrm>
            <a:off x="1219200" y="3587750"/>
            <a:ext cx="2667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A91F2C"/>
                </a:solidFill>
                <a:latin typeface="Poppins"/>
                <a:ea typeface="Poppins"/>
                <a:cs typeface="Poppins"/>
                <a:sym typeface="Poppins"/>
              </a:rPr>
              <a:t>01. Targeted </a:t>
            </a:r>
            <a:r>
              <a:rPr lang="en-US" sz="4000" b="1" i="0" u="none" strike="noStrike">
                <a:solidFill>
                  <a:srgbClr val="A91F2C"/>
                </a:solidFill>
                <a:latin typeface="Poppins"/>
                <a:ea typeface="Poppins"/>
                <a:cs typeface="Poppins"/>
                <a:sym typeface="Poppins"/>
              </a:rPr>
              <a:t>Recruitment</a:t>
            </a:r>
          </a:p>
        </p:txBody>
      </p:sp>
      <p:sp>
        <p:nvSpPr>
          <p:cNvPr id="9" name="AutoShape 9"/>
          <p:cNvSpPr/>
          <p:nvPr>
            <p:custDataLst>
              <p:tags r:id="rId4"/>
            </p:custDataLst>
          </p:nvPr>
        </p:nvSpPr>
        <p:spPr>
          <a:xfrm>
            <a:off x="4406900" y="2667000"/>
            <a:ext cx="3378200" cy="2222500"/>
          </a:xfrm>
          <a:prstGeom prst="roundRect">
            <a:avLst>
              <a:gd name="adj" fmla="val 0"/>
            </a:avLst>
          </a:prstGeom>
          <a:solidFill>
            <a:srgbClr val="A91F2C">
              <a:alpha val="7000"/>
            </a:srgbClr>
          </a:solidFill>
          <a:ln w="25400" cap="flat" cmpd="sng">
            <a:noFill/>
            <a:prstDash val="solid"/>
            <a:round/>
          </a:ln>
        </p:spPr>
        <p:txBody>
          <a:bodyPr vert="horz" wrap="square" lIns="63500" tIns="63500" rIns="63500" bIns="63500" rtlCol="0" anchor="ctr"/>
          <a:lstStyle/>
          <a:p>
            <a:pPr algn="ctr">
              <a:defRPr/>
            </a:pPr>
            <a:endParaRPr/>
          </a:p>
        </p:txBody>
      </p:sp>
      <p:pic>
        <p:nvPicPr>
          <p:cNvPr id="10" name="Picture 10"/>
          <p:cNvPicPr>
            <a:picLocks noChangeAspect="1"/>
          </p:cNvPicPr>
          <p:nvPr>
            <p:custDataLst>
              <p:tags r:id="rId5"/>
            </p:custDataLst>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660900" y="2921000"/>
            <a:ext cx="355600" cy="355600"/>
          </a:xfrm>
          <a:prstGeom prst="rect">
            <a:avLst/>
          </a:prstGeom>
        </p:spPr>
      </p:pic>
      <p:sp>
        <p:nvSpPr>
          <p:cNvPr id="11" name="AutoShape 11"/>
          <p:cNvSpPr/>
          <p:nvPr>
            <p:custDataLst>
              <p:tags r:id="rId6"/>
            </p:custDataLst>
          </p:nvPr>
        </p:nvSpPr>
        <p:spPr>
          <a:xfrm>
            <a:off x="5105400" y="3492500"/>
            <a:ext cx="2667000" cy="381000"/>
          </a:xfrm>
          <a:prstGeom prst="rect">
            <a:avLst/>
          </a:prstGeom>
          <a:noFill/>
          <a:ln w="12700" cap="flat" cmpd="sng">
            <a:noFill/>
            <a:prstDash val="solid"/>
            <a:round/>
          </a:ln>
        </p:spPr>
        <p:txBody>
          <a:bodyPr vert="horz" wrap="square" lIns="0" tIns="0" rIns="0" bIns="0" rtlCol="0" anchor="ctr" anchorCtr="0">
            <a:noAutofit/>
          </a:bodyPr>
          <a:lstStyle/>
          <a:p>
            <a:pPr lvl="0" algn="l">
              <a:lnSpc>
                <a:spcPct val="125000"/>
              </a:lnSpc>
              <a:buSzTx/>
              <a:defRPr/>
            </a:pPr>
            <a:r>
              <a:rPr lang="en-US" sz="3200" b="1">
                <a:solidFill>
                  <a:srgbClr val="A91F2C"/>
                </a:solidFill>
                <a:latin typeface="Poppins"/>
                <a:ea typeface="Poppins"/>
                <a:cs typeface="Poppins"/>
                <a:sym typeface="Poppins"/>
              </a:rPr>
              <a:t>02.Comprehensive Skills Training  </a:t>
            </a:r>
          </a:p>
        </p:txBody>
      </p:sp>
      <p:sp>
        <p:nvSpPr>
          <p:cNvPr id="13" name="AutoShape 13"/>
          <p:cNvSpPr/>
          <p:nvPr>
            <p:custDataLst>
              <p:tags r:id="rId7"/>
            </p:custDataLst>
          </p:nvPr>
        </p:nvSpPr>
        <p:spPr>
          <a:xfrm>
            <a:off x="8051800" y="2667000"/>
            <a:ext cx="3378200" cy="2222500"/>
          </a:xfrm>
          <a:prstGeom prst="roundRect">
            <a:avLst>
              <a:gd name="adj" fmla="val 0"/>
            </a:avLst>
          </a:prstGeom>
          <a:solidFill>
            <a:srgbClr val="A91F2C">
              <a:alpha val="7000"/>
            </a:srgbClr>
          </a:solidFill>
          <a:ln w="25400" cap="flat" cmpd="sng">
            <a:noFill/>
            <a:prstDash val="solid"/>
            <a:round/>
          </a:ln>
        </p:spPr>
        <p:txBody>
          <a:bodyPr vert="horz" wrap="square" lIns="63500" tIns="63500" rIns="63500" bIns="63500" rtlCol="0" anchor="ctr"/>
          <a:lstStyle/>
          <a:p>
            <a:pPr algn="ctr">
              <a:defRPr/>
            </a:pPr>
            <a:endParaRPr/>
          </a:p>
        </p:txBody>
      </p:sp>
      <p:pic>
        <p:nvPicPr>
          <p:cNvPr id="14" name="Picture 14"/>
          <p:cNvPicPr>
            <a:picLocks noChangeAspect="1"/>
          </p:cNvPicPr>
          <p:nvPr>
            <p:custDataLst>
              <p:tags r:id="rId8"/>
            </p:custDataLst>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8305800" y="2921000"/>
            <a:ext cx="355600" cy="355600"/>
          </a:xfrm>
          <a:prstGeom prst="rect">
            <a:avLst/>
          </a:prstGeom>
        </p:spPr>
      </p:pic>
      <p:sp>
        <p:nvSpPr>
          <p:cNvPr id="15" name="AutoShape 15"/>
          <p:cNvSpPr/>
          <p:nvPr>
            <p:custDataLst>
              <p:tags r:id="rId9"/>
            </p:custDataLst>
          </p:nvPr>
        </p:nvSpPr>
        <p:spPr>
          <a:xfrm>
            <a:off x="8737600" y="3276600"/>
            <a:ext cx="2667000" cy="381000"/>
          </a:xfrm>
          <a:prstGeom prst="rect">
            <a:avLst/>
          </a:prstGeom>
          <a:noFill/>
          <a:ln w="12700" cap="flat" cmpd="sng">
            <a:noFill/>
            <a:prstDash val="solid"/>
            <a:round/>
          </a:ln>
        </p:spPr>
        <p:txBody>
          <a:bodyPr vert="horz" wrap="square" lIns="0" tIns="0" rIns="0" bIns="0" rtlCol="0" anchor="ctr" anchorCtr="0">
            <a:noAutofit/>
          </a:bodyPr>
          <a:lstStyle/>
          <a:p>
            <a:pPr lvl="0" algn="l">
              <a:lnSpc>
                <a:spcPct val="125000"/>
              </a:lnSpc>
              <a:buSzTx/>
              <a:defRPr/>
            </a:pPr>
            <a:r>
              <a:rPr lang="en-US" sz="3200" b="1">
                <a:solidFill>
                  <a:srgbClr val="A91F2C"/>
                </a:solidFill>
                <a:latin typeface="Poppins"/>
                <a:ea typeface="Poppins"/>
                <a:cs typeface="Poppins"/>
                <a:sym typeface="Poppins"/>
              </a:rPr>
              <a:t>03.Immersive Internship</a:t>
            </a:r>
          </a:p>
        </p:txBody>
      </p:sp>
      <p:sp>
        <p:nvSpPr>
          <p:cNvPr id="17" name="AutoShape 17"/>
          <p:cNvSpPr/>
          <p:nvPr/>
        </p:nvSpPr>
        <p:spPr>
          <a:xfrm>
            <a:off x="762000" y="5207000"/>
            <a:ext cx="10668000" cy="1079500"/>
          </a:xfrm>
          <a:prstGeom prst="roundRect">
            <a:avLst>
              <a:gd name="adj" fmla="val 0"/>
            </a:avLst>
          </a:prstGeom>
          <a:noFill/>
          <a:ln w="12700" cap="flat" cmpd="sng">
            <a:noFill/>
            <a:prstDash val="solid"/>
            <a:round/>
          </a:ln>
        </p:spPr>
        <p:txBody>
          <a:bodyPr vert="horz" wrap="square" lIns="0" tIns="0" rIns="0" bIns="0" rtlCol="0" anchor="ctr" anchorCtr="0">
            <a:noAutofit/>
          </a:bodyPr>
          <a:lstStyle/>
          <a:p>
            <a:pPr lvl="0" algn="l">
              <a:lnSpc>
                <a:spcPct val="117000"/>
              </a:lnSpc>
              <a:buSzTx/>
              <a:defRPr/>
            </a:pPr>
            <a:endParaRPr lang="en-US" sz="1600">
              <a:solidFill>
                <a:srgbClr val="4B4B4B"/>
              </a:solidFill>
              <a:latin typeface="Poppins"/>
              <a:ea typeface="Poppins"/>
              <a:cs typeface="Poppins"/>
              <a:sym typeface="+mn-e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12"/>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cap="flat" cmpd="sng">
            <a:solidFill>
              <a:srgbClr val="E6CFCF">
                <a:alpha val="30000"/>
              </a:srgbClr>
            </a:solid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3333"/>
                </a:solidFill>
                <a:latin typeface="Poppins"/>
                <a:ea typeface="Poppins"/>
                <a:cs typeface="Poppins"/>
                <a:sym typeface="Poppins"/>
              </a:rPr>
              <a:t>Stage 1: Targeted Recruitment &amp; Source Selection</a:t>
            </a:r>
            <a:endParaRPr lang="en-US" sz="1100"/>
          </a:p>
        </p:txBody>
      </p:sp>
      <p:sp>
        <p:nvSpPr>
          <p:cNvPr id="5" name="AutoShape 5"/>
          <p:cNvSpPr/>
          <p:nvPr/>
        </p:nvSpPr>
        <p:spPr>
          <a:xfrm>
            <a:off x="762000" y="5080000"/>
            <a:ext cx="4572000" cy="1079500"/>
          </a:xfrm>
          <a:prstGeom prst="rect">
            <a:avLst/>
          </a:prstGeom>
          <a:noFill/>
          <a:ln w="12700" cap="flat" cmpd="sng">
            <a:noFill/>
            <a:prstDash val="solid"/>
            <a:round/>
          </a:ln>
        </p:spPr>
        <p:txBody>
          <a:bodyPr vert="horz" wrap="square" lIns="0" tIns="0" rIns="0" bIns="0" rtlCol="0" anchor="ctr" anchorCtr="0"/>
          <a:lstStyle/>
          <a:p>
            <a:pPr marL="0" indent="0" algn="just">
              <a:lnSpc>
                <a:spcPct val="117000"/>
              </a:lnSpc>
              <a:defRPr/>
            </a:pPr>
            <a: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On-site campus recruitment drives create direct access to top-tier academic talent, ensuring that judicial institutions connect with promising candidates at the earliest stage of their professional journey.</a:t>
            </a:r>
            <a:endParaRPr lang="en-US" sz="1100"/>
          </a:p>
        </p:txBody>
      </p:sp>
      <p:sp>
        <p:nvSpPr>
          <p:cNvPr id="6" name="AutoShape 6"/>
          <p:cNvSpPr/>
          <p:nvPr>
            <p:custDataLst>
              <p:tags r:id="rId1"/>
            </p:custDataLst>
          </p:nvPr>
        </p:nvSpPr>
        <p:spPr>
          <a:xfrm>
            <a:off x="5842000" y="1778000"/>
            <a:ext cx="5053965" cy="1076714"/>
          </a:xfrm>
          <a:prstGeom prst="roundRect">
            <a:avLst>
              <a:gd name="adj" fmla="val 0"/>
            </a:avLst>
          </a:prstGeom>
          <a:solidFill>
            <a:srgbClr val="A91F2C">
              <a:alpha val="7000"/>
            </a:srgbClr>
          </a:solidFill>
          <a:ln cap="flat" cmpd="sng">
            <a:solidFill>
              <a:srgbClr val="8F0C18">
                <a:alpha val="7000"/>
              </a:srgbClr>
            </a:solidFill>
            <a:prstDash val="solid"/>
            <a:round/>
          </a:ln>
        </p:spPr>
        <p:txBody>
          <a:bodyPr vert="horz" wrap="square" lIns="63500" tIns="63500" rIns="63500" bIns="63500" rtlCol="0" anchor="ctr"/>
          <a:lstStyle/>
          <a:p>
            <a:pPr algn="ctr">
              <a:defRPr/>
            </a:pPr>
            <a:endParaRPr/>
          </a:p>
        </p:txBody>
      </p:sp>
      <p:pic>
        <p:nvPicPr>
          <p:cNvPr id="7" name="Picture 7"/>
          <p:cNvPicPr>
            <a:picLocks noChangeAspect="1"/>
          </p:cNvPicPr>
          <p:nvPr>
            <p:custDataLst>
              <p:tags r:id="rId2"/>
            </p:custDataLst>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006803" y="1953790"/>
            <a:ext cx="307633" cy="307633"/>
          </a:xfrm>
          <a:prstGeom prst="rect">
            <a:avLst/>
          </a:prstGeom>
        </p:spPr>
      </p:pic>
      <p:sp>
        <p:nvSpPr>
          <p:cNvPr id="8" name="AutoShape 8"/>
          <p:cNvSpPr/>
          <p:nvPr>
            <p:custDataLst>
              <p:tags r:id="rId3"/>
            </p:custDataLst>
          </p:nvPr>
        </p:nvSpPr>
        <p:spPr>
          <a:xfrm>
            <a:off x="6446278" y="1953790"/>
            <a:ext cx="4339818" cy="285659"/>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A91F2C"/>
                </a:solidFill>
                <a:latin typeface="Noto Sans SC" panose="020B0200000000000000" charset="-122"/>
                <a:ea typeface="Noto Sans SC" panose="020B0200000000000000" charset="-122"/>
                <a:cs typeface="Noto Sans SC" panose="020B0200000000000000" charset="-122"/>
                <a:sym typeface="Noto Sans SC" panose="020B0200000000000000" charset="-122"/>
              </a:rPr>
              <a:t>Campus Recruitment Initiatives</a:t>
            </a:r>
            <a:endParaRPr lang="en-US" sz="1100"/>
          </a:p>
        </p:txBody>
      </p:sp>
      <p:sp>
        <p:nvSpPr>
          <p:cNvPr id="10" name="AutoShape 10"/>
          <p:cNvSpPr/>
          <p:nvPr>
            <p:custDataLst>
              <p:tags r:id="rId4"/>
            </p:custDataLst>
          </p:nvPr>
        </p:nvSpPr>
        <p:spPr>
          <a:xfrm>
            <a:off x="5842000" y="3008531"/>
            <a:ext cx="5053965" cy="1076714"/>
          </a:xfrm>
          <a:prstGeom prst="roundRect">
            <a:avLst>
              <a:gd name="adj" fmla="val 0"/>
            </a:avLst>
          </a:prstGeom>
          <a:solidFill>
            <a:srgbClr val="A91F2C">
              <a:alpha val="7000"/>
            </a:srgbClr>
          </a:solidFill>
          <a:ln cap="flat" cmpd="sng">
            <a:solidFill>
              <a:srgbClr val="8F0C18">
                <a:alpha val="7000"/>
              </a:srgbClr>
            </a:solidFill>
            <a:prstDash val="solid"/>
            <a:round/>
          </a:ln>
        </p:spPr>
        <p:txBody>
          <a:bodyPr vert="horz" wrap="square" lIns="63500" tIns="63500" rIns="63500" bIns="63500" rtlCol="0" anchor="ctr"/>
          <a:lstStyle/>
          <a:p>
            <a:pPr algn="ctr">
              <a:defRPr/>
            </a:pPr>
            <a:endParaRPr/>
          </a:p>
        </p:txBody>
      </p:sp>
      <p:pic>
        <p:nvPicPr>
          <p:cNvPr id="11" name="Picture 11"/>
          <p:cNvPicPr>
            <a:picLocks noChangeAspect="1"/>
          </p:cNvPicPr>
          <p:nvPr>
            <p:custDataLst>
              <p:tags r:id="rId5"/>
            </p:custDataLst>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6006803" y="3184321"/>
            <a:ext cx="307633" cy="307633"/>
          </a:xfrm>
          <a:prstGeom prst="rect">
            <a:avLst/>
          </a:prstGeom>
        </p:spPr>
      </p:pic>
      <p:sp>
        <p:nvSpPr>
          <p:cNvPr id="12" name="AutoShape 12"/>
          <p:cNvSpPr/>
          <p:nvPr>
            <p:custDataLst>
              <p:tags r:id="rId6"/>
            </p:custDataLst>
          </p:nvPr>
        </p:nvSpPr>
        <p:spPr>
          <a:xfrm>
            <a:off x="6446278" y="3184321"/>
            <a:ext cx="4339818" cy="285659"/>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A91F2C"/>
                </a:solidFill>
                <a:latin typeface="Noto Sans SC" panose="020B0200000000000000" charset="-122"/>
                <a:ea typeface="Noto Sans SC" panose="020B0200000000000000" charset="-122"/>
                <a:cs typeface="Noto Sans SC" panose="020B0200000000000000" charset="-122"/>
                <a:sym typeface="Noto Sans SC" panose="020B0200000000000000" charset="-122"/>
              </a:rPr>
              <a:t>Dual Assessment Selection Process</a:t>
            </a:r>
            <a:endParaRPr lang="en-US" sz="1100"/>
          </a:p>
        </p:txBody>
      </p:sp>
      <p:sp>
        <p:nvSpPr>
          <p:cNvPr id="14" name="AutoShape 14"/>
          <p:cNvSpPr/>
          <p:nvPr>
            <p:custDataLst>
              <p:tags r:id="rId7"/>
            </p:custDataLst>
          </p:nvPr>
        </p:nvSpPr>
        <p:spPr>
          <a:xfrm>
            <a:off x="5842000" y="4239061"/>
            <a:ext cx="5053965" cy="1076714"/>
          </a:xfrm>
          <a:prstGeom prst="roundRect">
            <a:avLst>
              <a:gd name="adj" fmla="val 0"/>
            </a:avLst>
          </a:prstGeom>
          <a:solidFill>
            <a:srgbClr val="A91F2C">
              <a:alpha val="7000"/>
            </a:srgbClr>
          </a:solidFill>
          <a:ln cap="flat" cmpd="sng">
            <a:solidFill>
              <a:srgbClr val="8F0C18">
                <a:alpha val="7000"/>
              </a:srgbClr>
            </a:solidFill>
            <a:prstDash val="solid"/>
            <a:round/>
          </a:ln>
        </p:spPr>
        <p:txBody>
          <a:bodyPr vert="horz" wrap="square" lIns="63500" tIns="63500" rIns="63500" bIns="63500" rtlCol="0" anchor="ctr"/>
          <a:lstStyle/>
          <a:p>
            <a:pPr algn="ctr">
              <a:defRPr/>
            </a:pPr>
            <a:endParaRPr/>
          </a:p>
        </p:txBody>
      </p:sp>
      <p:pic>
        <p:nvPicPr>
          <p:cNvPr id="15" name="Picture 15"/>
          <p:cNvPicPr>
            <a:picLocks noChangeAspect="1"/>
          </p:cNvPicPr>
          <p:nvPr>
            <p:custDataLst>
              <p:tags r:id="rId8"/>
            </p:custDataLst>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6006803" y="4414851"/>
            <a:ext cx="307633" cy="307633"/>
          </a:xfrm>
          <a:prstGeom prst="rect">
            <a:avLst/>
          </a:prstGeom>
        </p:spPr>
      </p:pic>
      <p:sp>
        <p:nvSpPr>
          <p:cNvPr id="16" name="AutoShape 16"/>
          <p:cNvSpPr/>
          <p:nvPr>
            <p:custDataLst>
              <p:tags r:id="rId9"/>
            </p:custDataLst>
          </p:nvPr>
        </p:nvSpPr>
        <p:spPr>
          <a:xfrm>
            <a:off x="6446278" y="4414851"/>
            <a:ext cx="4339818" cy="285659"/>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A91F2C"/>
                </a:solidFill>
                <a:latin typeface="Noto Sans SC" panose="020B0200000000000000" charset="-122"/>
                <a:ea typeface="Noto Sans SC" panose="020B0200000000000000" charset="-122"/>
                <a:cs typeface="Noto Sans SC" panose="020B0200000000000000" charset="-122"/>
                <a:sym typeface="Noto Sans SC" panose="020B0200000000000000" charset="-122"/>
              </a:rPr>
              <a:t>Strategic Role-Talent Alignment</a:t>
            </a:r>
            <a:endParaRPr lang="en-US" sz="1100"/>
          </a:p>
        </p:txBody>
      </p:sp>
      <p:pic>
        <p:nvPicPr>
          <p:cNvPr id="18" name="图片 17"/>
          <p:cNvPicPr>
            <a:picLocks noChangeAspect="1"/>
          </p:cNvPicPr>
          <p:nvPr/>
        </p:nvPicPr>
        <p:blipFill>
          <a:blip r:embed="rId16"/>
          <a:stretch>
            <a:fillRect/>
          </a:stretch>
        </p:blipFill>
        <p:spPr>
          <a:xfrm>
            <a:off x="614680" y="1819275"/>
            <a:ext cx="4314825" cy="283845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12"/>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3333"/>
                </a:solidFill>
                <a:latin typeface="Poppins"/>
                <a:ea typeface="Poppins"/>
                <a:cs typeface="Poppins"/>
                <a:sym typeface="Poppins"/>
              </a:rPr>
              <a:t>Stage 2:Comprehensive Skills Training  </a:t>
            </a:r>
            <a:endParaRPr lang="zh-CN" altLang="en-US" sz="3200" b="1" i="0" u="none" strike="noStrike">
              <a:solidFill>
                <a:srgbClr val="333333"/>
              </a:solidFill>
              <a:latin typeface="Poppins"/>
              <a:ea typeface="宋体" pitchFamily="2" charset="-122"/>
              <a:cs typeface="Poppins"/>
              <a:sym typeface="Poppins"/>
            </a:endParaRPr>
          </a:p>
        </p:txBody>
      </p:sp>
      <p:pic>
        <p:nvPicPr>
          <p:cNvPr id="4" name="Picture 4"/>
          <p:cNvPicPr>
            <a:picLocks noChangeAspect="1"/>
          </p:cNvPicPr>
          <p:nvPr/>
        </p:nvPicPr>
        <p:blipFill>
          <a:blip r:embed="rId13"/>
          <a:srcRect l="241" r="241"/>
          <a:stretch>
            <a:fillRect/>
          </a:stretch>
        </p:blipFill>
        <p:spPr>
          <a:xfrm>
            <a:off x="762000" y="1778000"/>
            <a:ext cx="5080000" cy="1955800"/>
          </a:xfrm>
          <a:prstGeom prst="roundRect">
            <a:avLst>
              <a:gd name="adj" fmla="val 6493"/>
            </a:avLst>
          </a:prstGeom>
          <a:noFill/>
          <a:ln w="25400" cap="flat" cmpd="sng">
            <a:noFill/>
            <a:prstDash val="solid"/>
            <a:round/>
          </a:ln>
          <a:effectLst>
            <a:outerShdw blurRad="152400" dist="63500" dir="2700000" algn="tl" rotWithShape="0">
              <a:srgbClr val="000000">
                <a:alpha val="12000"/>
              </a:srgbClr>
            </a:outerShdw>
          </a:effectLst>
        </p:spPr>
      </p:pic>
      <p:sp>
        <p:nvSpPr>
          <p:cNvPr id="5" name="AutoShape 5"/>
          <p:cNvSpPr/>
          <p:nvPr/>
        </p:nvSpPr>
        <p:spPr>
          <a:xfrm>
            <a:off x="762000" y="4292600"/>
            <a:ext cx="5080000" cy="1206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0" i="0" u="none" strike="noStrike">
                <a:solidFill>
                  <a:srgbClr val="525252"/>
                </a:solidFill>
                <a:latin typeface="Poppins"/>
                <a:ea typeface="Poppins"/>
                <a:cs typeface="Poppins"/>
                <a:sym typeface="Poppins"/>
              </a:rPr>
              <a:t>This stage merges rigorous legal theory with hands-on practical training, forming a "Three-in-One" educational model. It equips participants with the essential theoretical foundation and technical proficiency required for modern judicial administration.</a:t>
            </a:r>
          </a:p>
        </p:txBody>
      </p:sp>
      <p:sp>
        <p:nvSpPr>
          <p:cNvPr id="7" name="AutoShape 7"/>
          <p:cNvSpPr/>
          <p:nvPr/>
        </p:nvSpPr>
        <p:spPr>
          <a:xfrm>
            <a:off x="889000" y="5524500"/>
            <a:ext cx="4826000" cy="698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endParaRPr lang="en-US" sz="1100"/>
          </a:p>
        </p:txBody>
      </p:sp>
      <p:sp>
        <p:nvSpPr>
          <p:cNvPr id="8" name="AutoShape 8"/>
          <p:cNvSpPr/>
          <p:nvPr>
            <p:custDataLst>
              <p:tags r:id="rId1"/>
            </p:custDataLst>
          </p:nvPr>
        </p:nvSpPr>
        <p:spPr>
          <a:xfrm>
            <a:off x="6223000" y="1778000"/>
            <a:ext cx="5334000" cy="1117600"/>
          </a:xfrm>
          <a:prstGeom prst="roundRect">
            <a:avLst>
              <a:gd name="adj" fmla="val 0"/>
            </a:avLst>
          </a:prstGeom>
          <a:solidFill>
            <a:srgbClr val="FFFFFF">
              <a:alpha val="55000"/>
            </a:srgbClr>
          </a:solidFill>
          <a:ln w="12700" cap="flat" cmpd="sng">
            <a:solidFill>
              <a:srgbClr val="A91F2C">
                <a:alpha val="15000"/>
              </a:srgbClr>
            </a:solidFill>
            <a:prstDash val="solid"/>
            <a:round/>
          </a:ln>
        </p:spPr>
        <p:txBody>
          <a:bodyPr vert="horz" wrap="square" lIns="63500" tIns="63500" rIns="63500" bIns="63500" rtlCol="0" anchor="ctr"/>
          <a:lstStyle/>
          <a:p>
            <a:pPr algn="ctr">
              <a:defRPr/>
            </a:pPr>
            <a:endParaRPr/>
          </a:p>
        </p:txBody>
      </p:sp>
      <p:pic>
        <p:nvPicPr>
          <p:cNvPr id="9" name="Picture 9"/>
          <p:cNvPicPr>
            <a:picLocks noChangeAspect="1"/>
          </p:cNvPicPr>
          <p:nvPr>
            <p:custDataLst>
              <p:tags r:id="rId2"/>
            </p:custDataLst>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6413500" y="1968500"/>
            <a:ext cx="355600" cy="355600"/>
          </a:xfrm>
          <a:prstGeom prst="rect">
            <a:avLst/>
          </a:prstGeom>
        </p:spPr>
      </p:pic>
      <p:sp>
        <p:nvSpPr>
          <p:cNvPr id="10" name="AutoShape 10"/>
          <p:cNvSpPr/>
          <p:nvPr>
            <p:custDataLst>
              <p:tags r:id="rId3"/>
            </p:custDataLst>
          </p:nvPr>
        </p:nvSpPr>
        <p:spPr>
          <a:xfrm>
            <a:off x="6921500" y="1879600"/>
            <a:ext cx="4572000" cy="952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333333"/>
                </a:solidFill>
                <a:latin typeface="Poppins"/>
                <a:ea typeface="Poppins"/>
                <a:cs typeface="Poppins"/>
                <a:sym typeface="Poppins"/>
              </a:rPr>
              <a:t>Fundamental </a:t>
            </a:r>
            <a:r>
              <a:rPr lang="en-US" sz="1500" b="1" i="0" u="none" strike="noStrike">
                <a:solidFill>
                  <a:srgbClr val="333333"/>
                </a:solidFill>
                <a:latin typeface="Poppins"/>
                <a:ea typeface="Poppins"/>
                <a:cs typeface="Poppins"/>
                <a:sym typeface="Poppins"/>
              </a:rPr>
              <a:t>Legal Knowledge</a:t>
            </a:r>
            <a:endParaRPr lang="en-US" sz="1100"/>
          </a:p>
          <a:p>
            <a:pPr marL="0" indent="0" algn="l">
              <a:lnSpc>
                <a:spcPct val="100000"/>
              </a:lnSpc>
            </a:pPr>
            <a:endParaRPr lang="en-US" sz="1200" b="0" i="0" u="none" strike="noStrike">
              <a:solidFill>
                <a:srgbClr val="606060"/>
              </a:solidFill>
              <a:latin typeface="Poppins"/>
              <a:ea typeface="Poppins"/>
              <a:cs typeface="Poppins"/>
              <a:sym typeface="Poppins"/>
            </a:endParaRPr>
          </a:p>
        </p:txBody>
      </p:sp>
      <p:sp>
        <p:nvSpPr>
          <p:cNvPr id="11" name="AutoShape 11"/>
          <p:cNvSpPr/>
          <p:nvPr>
            <p:custDataLst>
              <p:tags r:id="rId4"/>
            </p:custDataLst>
          </p:nvPr>
        </p:nvSpPr>
        <p:spPr>
          <a:xfrm>
            <a:off x="6223000" y="2984500"/>
            <a:ext cx="5334000" cy="1117600"/>
          </a:xfrm>
          <a:prstGeom prst="roundRect">
            <a:avLst>
              <a:gd name="adj" fmla="val 0"/>
            </a:avLst>
          </a:prstGeom>
          <a:solidFill>
            <a:srgbClr val="FFFFFF">
              <a:alpha val="55000"/>
            </a:srgbClr>
          </a:solidFill>
          <a:ln w="12700" cap="flat" cmpd="sng">
            <a:solidFill>
              <a:srgbClr val="A91F2C">
                <a:alpha val="15000"/>
              </a:srgbClr>
            </a:solidFill>
            <a:prstDash val="solid"/>
            <a:round/>
          </a:ln>
        </p:spPr>
        <p:txBody>
          <a:bodyPr vert="horz" wrap="square" lIns="63500" tIns="63500" rIns="63500" bIns="63500" rtlCol="0" anchor="ctr"/>
          <a:lstStyle/>
          <a:p>
            <a:pPr algn="ctr">
              <a:defRPr/>
            </a:pPr>
            <a:endParaRPr/>
          </a:p>
        </p:txBody>
      </p:sp>
      <p:pic>
        <p:nvPicPr>
          <p:cNvPr id="12" name="Picture 12"/>
          <p:cNvPicPr>
            <a:picLocks noChangeAspect="1"/>
          </p:cNvPicPr>
          <p:nvPr>
            <p:custDataLst>
              <p:tags r:id="rId5"/>
            </p:custDataLst>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6413500" y="3175000"/>
            <a:ext cx="355600" cy="355600"/>
          </a:xfrm>
          <a:prstGeom prst="rect">
            <a:avLst/>
          </a:prstGeom>
        </p:spPr>
      </p:pic>
      <p:sp>
        <p:nvSpPr>
          <p:cNvPr id="13" name="AutoShape 13"/>
          <p:cNvSpPr/>
          <p:nvPr>
            <p:custDataLst>
              <p:tags r:id="rId6"/>
            </p:custDataLst>
          </p:nvPr>
        </p:nvSpPr>
        <p:spPr>
          <a:xfrm>
            <a:off x="6921500" y="3086100"/>
            <a:ext cx="4572000" cy="952500"/>
          </a:xfrm>
          <a:prstGeom prst="rect">
            <a:avLst/>
          </a:prstGeom>
          <a:noFill/>
          <a:ln w="12700" cap="flat" cmpd="sng">
            <a:noFill/>
            <a:prstDash val="solid"/>
            <a:round/>
          </a:ln>
        </p:spPr>
        <p:txBody>
          <a:bodyPr vert="horz" wrap="square" lIns="0" tIns="0" rIns="0" bIns="0" rtlCol="0" anchor="ctr" anchorCtr="0">
            <a:noAutofit/>
          </a:bodyPr>
          <a:lstStyle/>
          <a:p>
            <a:pPr lvl="0" algn="l">
              <a:lnSpc>
                <a:spcPct val="125000"/>
              </a:lnSpc>
              <a:buSzTx/>
              <a:defRPr/>
            </a:pPr>
            <a:r>
              <a:rPr lang="en-US" sz="2000" b="1">
                <a:solidFill>
                  <a:srgbClr val="333333"/>
                </a:solidFill>
                <a:latin typeface="Poppins"/>
                <a:ea typeface="Poppins"/>
                <a:cs typeface="Poppins"/>
                <a:sym typeface="Poppins"/>
              </a:rPr>
              <a:t>Judicial Secretarial Practice</a:t>
            </a:r>
            <a:endParaRPr lang="en-US" sz="2000" b="1">
              <a:solidFill>
                <a:srgbClr val="333333"/>
              </a:solidFill>
              <a:latin typeface="Poppins"/>
              <a:ea typeface="Poppins"/>
              <a:cs typeface="Poppins"/>
              <a:sym typeface="+mn-ea"/>
            </a:endParaRPr>
          </a:p>
          <a:p>
            <a:pPr lvl="0" algn="l">
              <a:lnSpc>
                <a:spcPct val="125000"/>
              </a:lnSpc>
              <a:buSzTx/>
              <a:defRPr/>
            </a:pPr>
            <a:endParaRPr lang="en-US" sz="2000" b="1">
              <a:solidFill>
                <a:srgbClr val="333333"/>
              </a:solidFill>
              <a:latin typeface="Poppins"/>
              <a:ea typeface="Poppins"/>
              <a:cs typeface="Poppins"/>
              <a:sym typeface="+mn-ea"/>
            </a:endParaRPr>
          </a:p>
        </p:txBody>
      </p:sp>
      <p:sp>
        <p:nvSpPr>
          <p:cNvPr id="14" name="AutoShape 14"/>
          <p:cNvSpPr/>
          <p:nvPr>
            <p:custDataLst>
              <p:tags r:id="rId7"/>
            </p:custDataLst>
          </p:nvPr>
        </p:nvSpPr>
        <p:spPr>
          <a:xfrm>
            <a:off x="6223000" y="4191000"/>
            <a:ext cx="5334000" cy="1117600"/>
          </a:xfrm>
          <a:prstGeom prst="roundRect">
            <a:avLst>
              <a:gd name="adj" fmla="val 0"/>
            </a:avLst>
          </a:prstGeom>
          <a:solidFill>
            <a:srgbClr val="FFFFFF">
              <a:alpha val="55000"/>
            </a:srgbClr>
          </a:solidFill>
          <a:ln w="12700" cap="flat" cmpd="sng">
            <a:solidFill>
              <a:srgbClr val="A91F2C">
                <a:alpha val="15000"/>
              </a:srgbClr>
            </a:solidFill>
            <a:prstDash val="solid"/>
            <a:round/>
          </a:ln>
        </p:spPr>
        <p:txBody>
          <a:bodyPr vert="horz" wrap="square" lIns="63500" tIns="63500" rIns="63500" bIns="63500" rtlCol="0" anchor="ctr"/>
          <a:lstStyle/>
          <a:p>
            <a:pPr algn="ctr">
              <a:defRPr/>
            </a:pPr>
            <a:endParaRPr/>
          </a:p>
        </p:txBody>
      </p:sp>
      <p:pic>
        <p:nvPicPr>
          <p:cNvPr id="15" name="Picture 15"/>
          <p:cNvPicPr>
            <a:picLocks noChangeAspect="1"/>
          </p:cNvPicPr>
          <p:nvPr>
            <p:custDataLst>
              <p:tags r:id="rId8"/>
            </p:custDataLst>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6413500" y="4381500"/>
            <a:ext cx="355600" cy="355600"/>
          </a:xfrm>
          <a:prstGeom prst="rect">
            <a:avLst/>
          </a:prstGeom>
        </p:spPr>
      </p:pic>
      <p:sp>
        <p:nvSpPr>
          <p:cNvPr id="16" name="AutoShape 16"/>
          <p:cNvSpPr/>
          <p:nvPr>
            <p:custDataLst>
              <p:tags r:id="rId9"/>
            </p:custDataLst>
          </p:nvPr>
        </p:nvSpPr>
        <p:spPr>
          <a:xfrm>
            <a:off x="6921500" y="4292600"/>
            <a:ext cx="4572000" cy="952500"/>
          </a:xfrm>
          <a:prstGeom prst="rect">
            <a:avLst/>
          </a:prstGeom>
          <a:noFill/>
          <a:ln w="12700" cap="flat" cmpd="sng">
            <a:noFill/>
            <a:prstDash val="solid"/>
            <a:round/>
          </a:ln>
        </p:spPr>
        <p:txBody>
          <a:bodyPr vert="horz" wrap="square" lIns="0" tIns="0" rIns="0" bIns="0" rtlCol="0" anchor="ctr" anchorCtr="0">
            <a:noAutofit/>
          </a:bodyPr>
          <a:lstStyle/>
          <a:p>
            <a:pPr lvl="0" algn="l">
              <a:lnSpc>
                <a:spcPct val="125000"/>
              </a:lnSpc>
              <a:buSzTx/>
              <a:defRPr/>
            </a:pPr>
            <a:r>
              <a:rPr lang="en-US" sz="2000" b="1">
                <a:solidFill>
                  <a:srgbClr val="333333"/>
                </a:solidFill>
                <a:latin typeface="Poppins"/>
                <a:ea typeface="Poppins"/>
                <a:cs typeface="Poppins"/>
                <a:sym typeface="Poppins"/>
              </a:rPr>
              <a:t>Courtroom Shorthand Skills</a:t>
            </a:r>
            <a:endParaRPr lang="en-US" sz="2000" b="1">
              <a:solidFill>
                <a:srgbClr val="333333"/>
              </a:solidFill>
              <a:latin typeface="Poppins"/>
              <a:ea typeface="Poppins"/>
              <a:cs typeface="Poppins"/>
              <a:sym typeface="+mn-ea"/>
            </a:endParaRPr>
          </a:p>
          <a:p>
            <a:pPr lvl="0" algn="l">
              <a:lnSpc>
                <a:spcPct val="125000"/>
              </a:lnSpc>
              <a:buSzTx/>
              <a:defRPr/>
            </a:pPr>
            <a:endParaRPr lang="en-US" sz="2000" b="1">
              <a:solidFill>
                <a:srgbClr val="333333"/>
              </a:solidFill>
              <a:latin typeface="Poppins"/>
              <a:ea typeface="Poppins"/>
              <a:cs typeface="Poppins"/>
              <a:sym typeface="+mn-e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1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1143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3333"/>
                </a:solidFill>
                <a:latin typeface="Poppins"/>
                <a:ea typeface="Poppins"/>
                <a:cs typeface="Poppins"/>
                <a:sym typeface="Poppins"/>
              </a:rPr>
              <a:t>Competency 1: Shorthand Skills - The Hard Threshold</a:t>
            </a:r>
            <a:endParaRPr lang="en-US" sz="1100"/>
          </a:p>
        </p:txBody>
      </p:sp>
      <p:sp>
        <p:nvSpPr>
          <p:cNvPr id="4" name="AutoShape 4"/>
          <p:cNvSpPr/>
          <p:nvPr>
            <p:custDataLst>
              <p:tags r:id="rId1"/>
            </p:custDataLst>
          </p:nvPr>
        </p:nvSpPr>
        <p:spPr>
          <a:xfrm>
            <a:off x="6223000" y="2159000"/>
            <a:ext cx="5207000" cy="2286000"/>
          </a:xfrm>
          <a:prstGeom prst="roundRect">
            <a:avLst>
              <a:gd name="adj" fmla="val 0"/>
            </a:avLst>
          </a:prstGeom>
          <a:solidFill>
            <a:srgbClr val="FFFFFF">
              <a:alpha val="65000"/>
            </a:srgbClr>
          </a:solidFill>
          <a:ln w="25400" cap="flat" cmpd="sng">
            <a:noFill/>
            <a:prstDash val="solid"/>
            <a:round/>
          </a:ln>
        </p:spPr>
        <p:txBody>
          <a:bodyPr vert="horz" wrap="square" lIns="63500" tIns="63500" rIns="63500" bIns="63500" rtlCol="0" anchor="ctr"/>
          <a:lstStyle/>
          <a:p>
            <a:pPr algn="ctr">
              <a:defRPr/>
            </a:pPr>
            <a:endParaRPr/>
          </a:p>
        </p:txBody>
      </p:sp>
      <p:pic>
        <p:nvPicPr>
          <p:cNvPr id="5" name="Picture 5"/>
          <p:cNvPicPr>
            <a:picLocks noChangeAspect="1"/>
          </p:cNvPicPr>
          <p:nvPr>
            <p:custDataLst>
              <p:tags r:id="rId2"/>
            </p:custDataLst>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335395" y="2366010"/>
            <a:ext cx="406400" cy="406400"/>
          </a:xfrm>
          <a:prstGeom prst="rect">
            <a:avLst/>
          </a:prstGeom>
        </p:spPr>
      </p:pic>
      <p:sp>
        <p:nvSpPr>
          <p:cNvPr id="6" name="AutoShape 6"/>
          <p:cNvSpPr/>
          <p:nvPr>
            <p:custDataLst>
              <p:tags r:id="rId3"/>
            </p:custDataLst>
          </p:nvPr>
        </p:nvSpPr>
        <p:spPr>
          <a:xfrm>
            <a:off x="6858000" y="2327910"/>
            <a:ext cx="43180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400" b="1" i="0" u="none" strike="noStrike">
                <a:solidFill>
                  <a:srgbClr val="A91F2C"/>
                </a:solidFill>
                <a:latin typeface="Poppins"/>
                <a:ea typeface="Poppins"/>
                <a:cs typeface="Poppins"/>
                <a:sym typeface="Poppins"/>
              </a:rPr>
              <a:t>01. Speed and Accuracy</a:t>
            </a:r>
          </a:p>
        </p:txBody>
      </p:sp>
      <p:sp>
        <p:nvSpPr>
          <p:cNvPr id="7" name="AutoShape 7"/>
          <p:cNvSpPr/>
          <p:nvPr>
            <p:custDataLst>
              <p:tags r:id="rId4"/>
            </p:custDataLst>
          </p:nvPr>
        </p:nvSpPr>
        <p:spPr>
          <a:xfrm>
            <a:off x="6477000" y="2772410"/>
            <a:ext cx="4699000" cy="13335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b="0" i="0" u="none" strike="noStrike">
                <a:solidFill>
                  <a:srgbClr val="555555"/>
                </a:solidFill>
                <a:latin typeface="Poppins"/>
                <a:ea typeface="Poppins"/>
                <a:cs typeface="Poppins"/>
                <a:sym typeface="Poppins"/>
              </a:rPr>
              <a:t>High-speed typing is the foundational professional benchmark. Insufficient speed disrupts the flow of judicial proceedings, hinders the judge’s thought process, and risks incomplete records—making it an inviolable standard for entry.</a:t>
            </a:r>
          </a:p>
        </p:txBody>
      </p:sp>
      <p:sp>
        <p:nvSpPr>
          <p:cNvPr id="8" name="AutoShape 8"/>
          <p:cNvSpPr/>
          <p:nvPr>
            <p:custDataLst>
              <p:tags r:id="rId5"/>
            </p:custDataLst>
          </p:nvPr>
        </p:nvSpPr>
        <p:spPr>
          <a:xfrm>
            <a:off x="6223000" y="4445000"/>
            <a:ext cx="5207000" cy="2286000"/>
          </a:xfrm>
          <a:prstGeom prst="roundRect">
            <a:avLst>
              <a:gd name="adj" fmla="val 0"/>
            </a:avLst>
          </a:prstGeom>
          <a:solidFill>
            <a:srgbClr val="FFFFFF">
              <a:alpha val="65000"/>
            </a:srgbClr>
          </a:solidFill>
          <a:ln w="25400" cap="flat" cmpd="sng">
            <a:noFill/>
            <a:prstDash val="solid"/>
            <a:round/>
          </a:ln>
        </p:spPr>
        <p:txBody>
          <a:bodyPr vert="horz" wrap="square" lIns="63500" tIns="63500" rIns="63500" bIns="63500" rtlCol="0" anchor="ctr"/>
          <a:lstStyle/>
          <a:p>
            <a:pPr algn="ctr">
              <a:defRPr/>
            </a:pPr>
            <a:endParaRPr/>
          </a:p>
        </p:txBody>
      </p:sp>
      <p:pic>
        <p:nvPicPr>
          <p:cNvPr id="9" name="Picture 9"/>
          <p:cNvPicPr>
            <a:picLocks noChangeAspect="1"/>
          </p:cNvPicPr>
          <p:nvPr>
            <p:custDataLst>
              <p:tags r:id="rId6"/>
            </p:custDataLst>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335395" y="4572000"/>
            <a:ext cx="406400" cy="406400"/>
          </a:xfrm>
          <a:prstGeom prst="rect">
            <a:avLst/>
          </a:prstGeom>
        </p:spPr>
      </p:pic>
      <p:sp>
        <p:nvSpPr>
          <p:cNvPr id="10" name="AutoShape 10"/>
          <p:cNvSpPr/>
          <p:nvPr>
            <p:custDataLst>
              <p:tags r:id="rId7"/>
            </p:custDataLst>
          </p:nvPr>
        </p:nvSpPr>
        <p:spPr>
          <a:xfrm>
            <a:off x="6858000" y="4572000"/>
            <a:ext cx="43180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400" b="1" i="0" u="none" strike="noStrike">
                <a:solidFill>
                  <a:srgbClr val="A91F2C"/>
                </a:solidFill>
                <a:latin typeface="Poppins"/>
                <a:ea typeface="Poppins"/>
                <a:cs typeface="Poppins"/>
                <a:sym typeface="Poppins"/>
              </a:rPr>
              <a:t>02. Technological Proficiency</a:t>
            </a:r>
          </a:p>
        </p:txBody>
      </p:sp>
      <p:sp>
        <p:nvSpPr>
          <p:cNvPr id="11" name="AutoShape 11"/>
          <p:cNvSpPr/>
          <p:nvPr>
            <p:custDataLst>
              <p:tags r:id="rId8"/>
            </p:custDataLst>
          </p:nvPr>
        </p:nvSpPr>
        <p:spPr>
          <a:xfrm>
            <a:off x="6477000" y="5143500"/>
            <a:ext cx="4699000" cy="13335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b="0" i="0" u="none" strike="noStrike">
                <a:solidFill>
                  <a:srgbClr val="555555"/>
                </a:solidFill>
                <a:latin typeface="Poppins"/>
                <a:ea typeface="Poppins"/>
                <a:cs typeface="Poppins"/>
                <a:sym typeface="Poppins"/>
              </a:rPr>
              <a:t>Mastery of specialized stenography software and rapid adaptability to new legal technologies are essential. Seamless integration with digital court systems ensures efficiency, data security, and compliance in modern judicial workflows.</a:t>
            </a:r>
          </a:p>
        </p:txBody>
      </p:sp>
      <p:pic>
        <p:nvPicPr>
          <p:cNvPr id="15" name="图片 14"/>
          <p:cNvPicPr>
            <a:picLocks noChangeAspect="1"/>
          </p:cNvPicPr>
          <p:nvPr/>
        </p:nvPicPr>
        <p:blipFill>
          <a:blip r:embed="rId14"/>
          <a:stretch>
            <a:fillRect/>
          </a:stretch>
        </p:blipFill>
        <p:spPr>
          <a:xfrm>
            <a:off x="1778000" y="2684145"/>
            <a:ext cx="3890010" cy="3204210"/>
          </a:xfrm>
          <a:prstGeom prst="rect">
            <a:avLst/>
          </a:prstGeom>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DIAGRAM_VIRTUALLY_FRAME" val="{&quot;height&quot;:325,&quot;left&quot;:420,&quot;top&quot;:160,&quot;width&quot;:480}"/>
</p:tagLst>
</file>

<file path=ppt/tags/tag10.xml><?xml version="1.0" encoding="utf-8"?>
<p:tagLst xmlns:a="http://schemas.openxmlformats.org/drawingml/2006/main" xmlns:r="http://schemas.openxmlformats.org/officeDocument/2006/relationships" xmlns:p="http://schemas.openxmlformats.org/presentationml/2006/main">
  <p:tag name="KSO_WM_DIAGRAM_VIRTUALLY_FRAME" val="{&quot;height&quot;:345,&quot;left&quot;:60,&quot;top&quot;:145,&quot;width&quot;:840}"/>
</p:tagLst>
</file>

<file path=ppt/tags/tag100.xml><?xml version="1.0" encoding="utf-8"?>
<p:tagLst xmlns:a="http://schemas.openxmlformats.org/drawingml/2006/main" xmlns:r="http://schemas.openxmlformats.org/officeDocument/2006/relationships" xmlns:p="http://schemas.openxmlformats.org/presentationml/2006/main">
  <p:tag name="KSO_WM_DIAGRAM_VIRTUALLY_FRAME" val="{&quot;height&quot;:290,&quot;left&quot;:480,&quot;top&quot;:160,&quot;width&quot;:420}"/>
</p:tagLst>
</file>

<file path=ppt/tags/tag101.xml><?xml version="1.0" encoding="utf-8"?>
<p:tagLst xmlns:a="http://schemas.openxmlformats.org/drawingml/2006/main" xmlns:r="http://schemas.openxmlformats.org/officeDocument/2006/relationships" xmlns:p="http://schemas.openxmlformats.org/presentationml/2006/main">
  <p:tag name="KSO_WM_DIAGRAM_VIRTUALLY_FRAME" val="{&quot;height&quot;:290,&quot;left&quot;:480,&quot;top&quot;:160,&quot;width&quot;:420}"/>
</p:tagLst>
</file>

<file path=ppt/tags/tag102.xml><?xml version="1.0" encoding="utf-8"?>
<p:tagLst xmlns:a="http://schemas.openxmlformats.org/drawingml/2006/main" xmlns:r="http://schemas.openxmlformats.org/officeDocument/2006/relationships" xmlns:p="http://schemas.openxmlformats.org/presentationml/2006/main">
  <p:tag name="KSO_WM_DIAGRAM_VIRTUALLY_FRAME" val="{&quot;height&quot;:290,&quot;left&quot;:480,&quot;top&quot;:160,&quot;width&quot;:420}"/>
</p:tagLst>
</file>

<file path=ppt/tags/tag103.xml><?xml version="1.0" encoding="utf-8"?>
<p:tagLst xmlns:a="http://schemas.openxmlformats.org/drawingml/2006/main" xmlns:r="http://schemas.openxmlformats.org/officeDocument/2006/relationships" xmlns:p="http://schemas.openxmlformats.org/presentationml/2006/main">
  <p:tag name="KSO_WM_DIAGRAM_VIRTUALLY_FRAME" val="{&quot;height&quot;:290,&quot;left&quot;:480,&quot;top&quot;:160,&quot;width&quot;:420}"/>
</p:tagLst>
</file>

<file path=ppt/tags/tag104.xml><?xml version="1.0" encoding="utf-8"?>
<p:tagLst xmlns:a="http://schemas.openxmlformats.org/drawingml/2006/main" xmlns:r="http://schemas.openxmlformats.org/officeDocument/2006/relationships" xmlns:p="http://schemas.openxmlformats.org/presentationml/2006/main">
  <p:tag name="KSO_WM_DIAGRAM_VIRTUALLY_FRAME" val="{&quot;height&quot;:290,&quot;left&quot;:480,&quot;top&quot;:160,&quot;width&quot;:420}"/>
</p:tagLst>
</file>

<file path=ppt/tags/tag105.xml><?xml version="1.0" encoding="utf-8"?>
<p:tagLst xmlns:a="http://schemas.openxmlformats.org/drawingml/2006/main" xmlns:r="http://schemas.openxmlformats.org/officeDocument/2006/relationships" xmlns:p="http://schemas.openxmlformats.org/presentationml/2006/main">
  <p:tag name="KSO_WM_DIAGRAM_VIRTUALLY_FRAME" val="{&quot;height&quot;:290,&quot;left&quot;:480,&quot;top&quot;:160,&quot;width&quot;:420}"/>
</p:tagLst>
</file>

<file path=ppt/tags/tag106.xml><?xml version="1.0" encoding="utf-8"?>
<p:tagLst xmlns:a="http://schemas.openxmlformats.org/drawingml/2006/main" xmlns:r="http://schemas.openxmlformats.org/officeDocument/2006/relationships" xmlns:p="http://schemas.openxmlformats.org/presentationml/2006/main">
  <p:tag name="KSO_WM_DIAGRAM_VIRTUALLY_FRAME" val="{&quot;height&quot;:290,&quot;left&quot;:480,&quot;top&quot;:160,&quot;width&quot;:420}"/>
</p:tagLst>
</file>

<file path=ppt/tags/tag107.xml><?xml version="1.0" encoding="utf-8"?>
<p:tagLst xmlns:a="http://schemas.openxmlformats.org/drawingml/2006/main" xmlns:r="http://schemas.openxmlformats.org/officeDocument/2006/relationships" xmlns:p="http://schemas.openxmlformats.org/presentationml/2006/main">
  <p:tag name="KSO_WM_DIAGRAM_VIRTUALLY_FRAME" val="{&quot;height&quot;:250,&quot;left&quot;:60,&quot;top&quot;:170,&quot;width&quot;:840}"/>
</p:tagLst>
</file>

<file path=ppt/tags/tag108.xml><?xml version="1.0" encoding="utf-8"?>
<p:tagLst xmlns:a="http://schemas.openxmlformats.org/drawingml/2006/main" xmlns:r="http://schemas.openxmlformats.org/officeDocument/2006/relationships" xmlns:p="http://schemas.openxmlformats.org/presentationml/2006/main">
  <p:tag name="KSO_WM_DIAGRAM_VIRTUALLY_FRAME" val="{&quot;height&quot;:250,&quot;left&quot;:60,&quot;top&quot;:170,&quot;width&quot;:840}"/>
</p:tagLst>
</file>

<file path=ppt/tags/tag109.xml><?xml version="1.0" encoding="utf-8"?>
<p:tagLst xmlns:a="http://schemas.openxmlformats.org/drawingml/2006/main" xmlns:r="http://schemas.openxmlformats.org/officeDocument/2006/relationships" xmlns:p="http://schemas.openxmlformats.org/presentationml/2006/main">
  <p:tag name="KSO_WM_DIAGRAM_VIRTUALLY_FRAME" val="{&quot;height&quot;:250,&quot;left&quot;:60,&quot;top&quot;:170,&quot;width&quot;:840}"/>
</p:tagLst>
</file>

<file path=ppt/tags/tag11.xml><?xml version="1.0" encoding="utf-8"?>
<p:tagLst xmlns:a="http://schemas.openxmlformats.org/drawingml/2006/main" xmlns:r="http://schemas.openxmlformats.org/officeDocument/2006/relationships" xmlns:p="http://schemas.openxmlformats.org/presentationml/2006/main">
  <p:tag name="KSO_WM_DIAGRAM_VIRTUALLY_FRAME" val="{&quot;height&quot;:345,&quot;left&quot;:60,&quot;top&quot;:145,&quot;width&quot;:840}"/>
</p:tagLst>
</file>

<file path=ppt/tags/tag110.xml><?xml version="1.0" encoding="utf-8"?>
<p:tagLst xmlns:a="http://schemas.openxmlformats.org/drawingml/2006/main" xmlns:r="http://schemas.openxmlformats.org/officeDocument/2006/relationships" xmlns:p="http://schemas.openxmlformats.org/presentationml/2006/main">
  <p:tag name="KSO_WM_DIAGRAM_VIRTUALLY_FRAME" val="{&quot;height&quot;:250,&quot;left&quot;:60,&quot;top&quot;:170,&quot;width&quot;:840}"/>
</p:tagLst>
</file>

<file path=ppt/tags/tag111.xml><?xml version="1.0" encoding="utf-8"?>
<p:tagLst xmlns:a="http://schemas.openxmlformats.org/drawingml/2006/main" xmlns:r="http://schemas.openxmlformats.org/officeDocument/2006/relationships" xmlns:p="http://schemas.openxmlformats.org/presentationml/2006/main">
  <p:tag name="KSO_WM_DIAGRAM_VIRTUALLY_FRAME" val="{&quot;height&quot;:250,&quot;left&quot;:60,&quot;top&quot;:170,&quot;width&quot;:840}"/>
</p:tagLst>
</file>

<file path=ppt/tags/tag112.xml><?xml version="1.0" encoding="utf-8"?>
<p:tagLst xmlns:a="http://schemas.openxmlformats.org/drawingml/2006/main" xmlns:r="http://schemas.openxmlformats.org/officeDocument/2006/relationships" xmlns:p="http://schemas.openxmlformats.org/presentationml/2006/main">
  <p:tag name="KSO_WM_DIAGRAM_VIRTUALLY_FRAME" val="{&quot;height&quot;:250,&quot;left&quot;:60,&quot;top&quot;:170,&quot;width&quot;:840}"/>
</p:tagLst>
</file>

<file path=ppt/tags/tag113.xml><?xml version="1.0" encoding="utf-8"?>
<p:tagLst xmlns:a="http://schemas.openxmlformats.org/drawingml/2006/main" xmlns:r="http://schemas.openxmlformats.org/officeDocument/2006/relationships" xmlns:p="http://schemas.openxmlformats.org/presentationml/2006/main">
  <p:tag name="KSO_WM_DIAGRAM_VIRTUALLY_FRAME" val="{&quot;height&quot;:250,&quot;left&quot;:60,&quot;top&quot;:170,&quot;width&quot;:840}"/>
</p:tagLst>
</file>

<file path=ppt/tags/tag114.xml><?xml version="1.0" encoding="utf-8"?>
<p:tagLst xmlns:a="http://schemas.openxmlformats.org/drawingml/2006/main" xmlns:r="http://schemas.openxmlformats.org/officeDocument/2006/relationships" xmlns:p="http://schemas.openxmlformats.org/presentationml/2006/main">
  <p:tag name="KSO_WM_DIAGRAM_VIRTUALLY_FRAME" val="{&quot;height&quot;:250,&quot;left&quot;:60,&quot;top&quot;:170,&quot;width&quot;:840}"/>
</p:tagLst>
</file>

<file path=ppt/tags/tag115.xml><?xml version="1.0" encoding="utf-8"?>
<p:tagLst xmlns:a="http://schemas.openxmlformats.org/drawingml/2006/main" xmlns:r="http://schemas.openxmlformats.org/officeDocument/2006/relationships" xmlns:p="http://schemas.openxmlformats.org/presentationml/2006/main">
  <p:tag name="KSO_WM_DIAGRAM_VIRTUALLY_FRAME" val="{&quot;height&quot;:250,&quot;left&quot;:60,&quot;top&quot;:170,&quot;width&quot;:840}"/>
</p:tagLst>
</file>

<file path=ppt/tags/tag116.xml><?xml version="1.0" encoding="utf-8"?>
<p:tagLst xmlns:a="http://schemas.openxmlformats.org/drawingml/2006/main" xmlns:r="http://schemas.openxmlformats.org/officeDocument/2006/relationships" xmlns:p="http://schemas.openxmlformats.org/presentationml/2006/main">
  <p:tag name="KSO_WM_DIAGRAM_VIRTUALLY_FRAME" val="{&quot;height&quot;:250,&quot;left&quot;:60,&quot;top&quot;:170,&quot;width&quot;:840}"/>
</p:tagLst>
</file>

<file path=ppt/tags/tag117.xml><?xml version="1.0" encoding="utf-8"?>
<p:tagLst xmlns:a="http://schemas.openxmlformats.org/drawingml/2006/main" xmlns:r="http://schemas.openxmlformats.org/officeDocument/2006/relationships" xmlns:p="http://schemas.openxmlformats.org/presentationml/2006/main">
  <p:tag name="KSO_WM_DIAGRAM_VIRTUALLY_FRAME" val="{&quot;height&quot;:250,&quot;left&quot;:60,&quot;top&quot;:170,&quot;width&quot;:840}"/>
</p:tagLst>
</file>

<file path=ppt/tags/tag118.xml><?xml version="1.0" encoding="utf-8"?>
<p:tagLst xmlns:a="http://schemas.openxmlformats.org/drawingml/2006/main" xmlns:r="http://schemas.openxmlformats.org/officeDocument/2006/relationships" xmlns:p="http://schemas.openxmlformats.org/presentationml/2006/main">
  <p:tag name="KSO_WM_DIAGRAM_VIRTUALLY_FRAME" val="{&quot;height&quot;:250,&quot;left&quot;:60,&quot;top&quot;:170,&quot;width&quot;:840}"/>
</p:tagLst>
</file>

<file path=ppt/tags/tag12.xml><?xml version="1.0" encoding="utf-8"?>
<p:tagLst xmlns:a="http://schemas.openxmlformats.org/drawingml/2006/main" xmlns:r="http://schemas.openxmlformats.org/officeDocument/2006/relationships" xmlns:p="http://schemas.openxmlformats.org/presentationml/2006/main">
  <p:tag name="KSO_WM_DIAGRAM_VIRTUALLY_FRAME" val="{&quot;height&quot;:345,&quot;left&quot;:60,&quot;top&quot;:145,&quot;width&quot;:840}"/>
</p:tagLst>
</file>

<file path=ppt/tags/tag13.xml><?xml version="1.0" encoding="utf-8"?>
<p:tagLst xmlns:a="http://schemas.openxmlformats.org/drawingml/2006/main" xmlns:r="http://schemas.openxmlformats.org/officeDocument/2006/relationships" xmlns:p="http://schemas.openxmlformats.org/presentationml/2006/main">
  <p:tag name="KSO_WM_DIAGRAM_VIRTUALLY_FRAME" val="{&quot;height&quot;:345,&quot;left&quot;:60,&quot;top&quot;:145,&quot;width&quot;:840}"/>
</p:tagLst>
</file>

<file path=ppt/tags/tag14.xml><?xml version="1.0" encoding="utf-8"?>
<p:tagLst xmlns:a="http://schemas.openxmlformats.org/drawingml/2006/main" xmlns:r="http://schemas.openxmlformats.org/officeDocument/2006/relationships" xmlns:p="http://schemas.openxmlformats.org/presentationml/2006/main">
  <p:tag name="KSO_WM_DIAGRAM_VIRTUALLY_FRAME" val="{&quot;height&quot;:345,&quot;left&quot;:60,&quot;top&quot;:145,&quot;width&quot;:840}"/>
</p:tagLst>
</file>

<file path=ppt/tags/tag15.xml><?xml version="1.0" encoding="utf-8"?>
<p:tagLst xmlns:a="http://schemas.openxmlformats.org/drawingml/2006/main" xmlns:r="http://schemas.openxmlformats.org/officeDocument/2006/relationships" xmlns:p="http://schemas.openxmlformats.org/presentationml/2006/main">
  <p:tag name="KSO_WM_DIAGRAM_VIRTUALLY_FRAME" val="{&quot;height&quot;:345,&quot;left&quot;:60,&quot;top&quot;:145,&quot;width&quot;:840}"/>
</p:tagLst>
</file>

<file path=ppt/tags/tag16.xml><?xml version="1.0" encoding="utf-8"?>
<p:tagLst xmlns:a="http://schemas.openxmlformats.org/drawingml/2006/main" xmlns:r="http://schemas.openxmlformats.org/officeDocument/2006/relationships" xmlns:p="http://schemas.openxmlformats.org/presentationml/2006/main">
  <p:tag name="KSO_WM_DIAGRAM_VIRTUALLY_FRAME" val="{&quot;height&quot;:345,&quot;left&quot;:60,&quot;top&quot;:145,&quot;width&quot;:840}"/>
</p:tagLst>
</file>

<file path=ppt/tags/tag17.xml><?xml version="1.0" encoding="utf-8"?>
<p:tagLst xmlns:a="http://schemas.openxmlformats.org/drawingml/2006/main" xmlns:r="http://schemas.openxmlformats.org/officeDocument/2006/relationships" xmlns:p="http://schemas.openxmlformats.org/presentationml/2006/main">
  <p:tag name="KSO_WM_DIAGRAM_VIRTUALLY_FRAME" val="{&quot;height&quot;:345,&quot;left&quot;:60,&quot;top&quot;:145,&quot;width&quot;:840}"/>
</p:tagLst>
</file>

<file path=ppt/tags/tag18.xml><?xml version="1.0" encoding="utf-8"?>
<p:tagLst xmlns:a="http://schemas.openxmlformats.org/drawingml/2006/main" xmlns:r="http://schemas.openxmlformats.org/officeDocument/2006/relationships" xmlns:p="http://schemas.openxmlformats.org/presentationml/2006/main">
  <p:tag name="KSO_WM_DIAGRAM_VIRTUALLY_FRAME" val="{&quot;height&quot;:250,&quot;left&quot;:410,&quot;top&quot;:232,&quot;width&quot;:492}"/>
</p:tagLst>
</file>

<file path=ppt/tags/tag19.xml><?xml version="1.0" encoding="utf-8"?>
<p:tagLst xmlns:a="http://schemas.openxmlformats.org/drawingml/2006/main" xmlns:r="http://schemas.openxmlformats.org/officeDocument/2006/relationships" xmlns:p="http://schemas.openxmlformats.org/presentationml/2006/main">
  <p:tag name="KSO_WM_DIAGRAM_VIRTUALLY_FRAME" val="{&quot;height&quot;:250,&quot;left&quot;:410,&quot;top&quot;:232,&quot;width&quot;:492}"/>
</p:tagLst>
</file>

<file path=ppt/tags/tag2.xml><?xml version="1.0" encoding="utf-8"?>
<p:tagLst xmlns:a="http://schemas.openxmlformats.org/drawingml/2006/main" xmlns:r="http://schemas.openxmlformats.org/officeDocument/2006/relationships" xmlns:p="http://schemas.openxmlformats.org/presentationml/2006/main">
  <p:tag name="KSO_WM_DIAGRAM_VIRTUALLY_FRAME" val="{&quot;height&quot;:325,&quot;left&quot;:420,&quot;top&quot;:160,&quot;width&quot;:480}"/>
</p:tagLst>
</file>

<file path=ppt/tags/tag20.xml><?xml version="1.0" encoding="utf-8"?>
<p:tagLst xmlns:a="http://schemas.openxmlformats.org/drawingml/2006/main" xmlns:r="http://schemas.openxmlformats.org/officeDocument/2006/relationships" xmlns:p="http://schemas.openxmlformats.org/presentationml/2006/main">
  <p:tag name="KSO_WM_DIAGRAM_VIRTUALLY_FRAME" val="{&quot;height&quot;:250,&quot;left&quot;:410,&quot;top&quot;:232,&quot;width&quot;:492}"/>
</p:tagLst>
</file>

<file path=ppt/tags/tag21.xml><?xml version="1.0" encoding="utf-8"?>
<p:tagLst xmlns:a="http://schemas.openxmlformats.org/drawingml/2006/main" xmlns:r="http://schemas.openxmlformats.org/officeDocument/2006/relationships" xmlns:p="http://schemas.openxmlformats.org/presentationml/2006/main">
  <p:tag name="KSO_WM_DIAGRAM_VIRTUALLY_FRAME" val="{&quot;height&quot;:250,&quot;left&quot;:410,&quot;top&quot;:232,&quot;width&quot;:492}"/>
</p:tagLst>
</file>

<file path=ppt/tags/tag22.xml><?xml version="1.0" encoding="utf-8"?>
<p:tagLst xmlns:a="http://schemas.openxmlformats.org/drawingml/2006/main" xmlns:r="http://schemas.openxmlformats.org/officeDocument/2006/relationships" xmlns:p="http://schemas.openxmlformats.org/presentationml/2006/main">
  <p:tag name="KSO_WM_DIAGRAM_VIRTUALLY_FRAME" val="{&quot;height&quot;:250,&quot;left&quot;:410,&quot;top&quot;:232,&quot;width&quot;:492}"/>
</p:tagLst>
</file>

<file path=ppt/tags/tag23.xml><?xml version="1.0" encoding="utf-8"?>
<p:tagLst xmlns:a="http://schemas.openxmlformats.org/drawingml/2006/main" xmlns:r="http://schemas.openxmlformats.org/officeDocument/2006/relationships" xmlns:p="http://schemas.openxmlformats.org/presentationml/2006/main">
  <p:tag name="KSO_WM_DIAGRAM_VIRTUALLY_FRAME" val="{&quot;height&quot;:250,&quot;left&quot;:410,&quot;top&quot;:232,&quot;width&quot;:492}"/>
</p:tagLst>
</file>

<file path=ppt/tags/tag24.xml><?xml version="1.0" encoding="utf-8"?>
<p:tagLst xmlns:a="http://schemas.openxmlformats.org/drawingml/2006/main" xmlns:r="http://schemas.openxmlformats.org/officeDocument/2006/relationships" xmlns:p="http://schemas.openxmlformats.org/presentationml/2006/main">
  <p:tag name="KSO_WM_DIAGRAM_VIRTUALLY_FRAME" val="{&quot;height&quot;:175,&quot;left&quot;:60,&quot;top&quot;:210,&quot;width&quot;:840}"/>
</p:tagLst>
</file>

<file path=ppt/tags/tag25.xml><?xml version="1.0" encoding="utf-8"?>
<p:tagLst xmlns:a="http://schemas.openxmlformats.org/drawingml/2006/main" xmlns:r="http://schemas.openxmlformats.org/officeDocument/2006/relationships" xmlns:p="http://schemas.openxmlformats.org/presentationml/2006/main">
  <p:tag name="KSO_WM_DIAGRAM_VIRTUALLY_FRAME" val="{&quot;height&quot;:175,&quot;left&quot;:60,&quot;top&quot;:210,&quot;width&quot;:840}"/>
</p:tagLst>
</file>

<file path=ppt/tags/tag26.xml><?xml version="1.0" encoding="utf-8"?>
<p:tagLst xmlns:a="http://schemas.openxmlformats.org/drawingml/2006/main" xmlns:r="http://schemas.openxmlformats.org/officeDocument/2006/relationships" xmlns:p="http://schemas.openxmlformats.org/presentationml/2006/main">
  <p:tag name="KSO_WM_DIAGRAM_VIRTUALLY_FRAME" val="{&quot;height&quot;:175,&quot;left&quot;:60,&quot;top&quot;:210,&quot;width&quot;:840}"/>
</p:tagLst>
</file>

<file path=ppt/tags/tag27.xml><?xml version="1.0" encoding="utf-8"?>
<p:tagLst xmlns:a="http://schemas.openxmlformats.org/drawingml/2006/main" xmlns:r="http://schemas.openxmlformats.org/officeDocument/2006/relationships" xmlns:p="http://schemas.openxmlformats.org/presentationml/2006/main">
  <p:tag name="KSO_WM_DIAGRAM_VIRTUALLY_FRAME" val="{&quot;height&quot;:175,&quot;left&quot;:60,&quot;top&quot;:210,&quot;width&quot;:840}"/>
</p:tagLst>
</file>

<file path=ppt/tags/tag28.xml><?xml version="1.0" encoding="utf-8"?>
<p:tagLst xmlns:a="http://schemas.openxmlformats.org/drawingml/2006/main" xmlns:r="http://schemas.openxmlformats.org/officeDocument/2006/relationships" xmlns:p="http://schemas.openxmlformats.org/presentationml/2006/main">
  <p:tag name="KSO_WM_DIAGRAM_VIRTUALLY_FRAME" val="{&quot;height&quot;:175,&quot;left&quot;:60,&quot;top&quot;:210,&quot;width&quot;:840}"/>
</p:tagLst>
</file>

<file path=ppt/tags/tag29.xml><?xml version="1.0" encoding="utf-8"?>
<p:tagLst xmlns:a="http://schemas.openxmlformats.org/drawingml/2006/main" xmlns:r="http://schemas.openxmlformats.org/officeDocument/2006/relationships" xmlns:p="http://schemas.openxmlformats.org/presentationml/2006/main">
  <p:tag name="KSO_WM_DIAGRAM_VIRTUALLY_FRAME" val="{&quot;height&quot;:175,&quot;left&quot;:60,&quot;top&quot;:210,&quot;width&quot;:840}"/>
</p:tagLst>
</file>

<file path=ppt/tags/tag3.xml><?xml version="1.0" encoding="utf-8"?>
<p:tagLst xmlns:a="http://schemas.openxmlformats.org/drawingml/2006/main" xmlns:r="http://schemas.openxmlformats.org/officeDocument/2006/relationships" xmlns:p="http://schemas.openxmlformats.org/presentationml/2006/main">
  <p:tag name="KSO_WM_DIAGRAM_VIRTUALLY_FRAME" val="{&quot;height&quot;:325,&quot;left&quot;:420,&quot;top&quot;:160,&quot;width&quot;:480}"/>
</p:tagLst>
</file>

<file path=ppt/tags/tag30.xml><?xml version="1.0" encoding="utf-8"?>
<p:tagLst xmlns:a="http://schemas.openxmlformats.org/drawingml/2006/main" xmlns:r="http://schemas.openxmlformats.org/officeDocument/2006/relationships" xmlns:p="http://schemas.openxmlformats.org/presentationml/2006/main">
  <p:tag name="KSO_WM_DIAGRAM_VIRTUALLY_FRAME" val="{&quot;height&quot;:175,&quot;left&quot;:60,&quot;top&quot;:210,&quot;width&quot;:840}"/>
</p:tagLst>
</file>

<file path=ppt/tags/tag31.xml><?xml version="1.0" encoding="utf-8"?>
<p:tagLst xmlns:a="http://schemas.openxmlformats.org/drawingml/2006/main" xmlns:r="http://schemas.openxmlformats.org/officeDocument/2006/relationships" xmlns:p="http://schemas.openxmlformats.org/presentationml/2006/main">
  <p:tag name="KSO_WM_DIAGRAM_VIRTUALLY_FRAME" val="{&quot;height&quot;:175,&quot;left&quot;:60,&quot;top&quot;:210,&quot;width&quot;:840}"/>
</p:tagLst>
</file>

<file path=ppt/tags/tag32.xml><?xml version="1.0" encoding="utf-8"?>
<p:tagLst xmlns:a="http://schemas.openxmlformats.org/drawingml/2006/main" xmlns:r="http://schemas.openxmlformats.org/officeDocument/2006/relationships" xmlns:p="http://schemas.openxmlformats.org/presentationml/2006/main">
  <p:tag name="KSO_WM_DIAGRAM_VIRTUALLY_FRAME" val="{&quot;height&quot;:175,&quot;left&quot;:60,&quot;top&quot;:210,&quot;width&quot;:840}"/>
</p:tagLst>
</file>

<file path=ppt/tags/tag33.xml><?xml version="1.0" encoding="utf-8"?>
<p:tagLst xmlns:a="http://schemas.openxmlformats.org/drawingml/2006/main" xmlns:r="http://schemas.openxmlformats.org/officeDocument/2006/relationships" xmlns:p="http://schemas.openxmlformats.org/presentationml/2006/main">
  <p:tag name="KSO_WM_DIAGRAM_VIRTUALLY_FRAME" val="{&quot;height&quot;:298.15,&quot;left&quot;:460,&quot;top&quot;:140,&quot;width&quot;:397.95}"/>
</p:tagLst>
</file>

<file path=ppt/tags/tag34.xml><?xml version="1.0" encoding="utf-8"?>
<p:tagLst xmlns:a="http://schemas.openxmlformats.org/drawingml/2006/main" xmlns:r="http://schemas.openxmlformats.org/officeDocument/2006/relationships" xmlns:p="http://schemas.openxmlformats.org/presentationml/2006/main">
  <p:tag name="KSO_WM_DIAGRAM_VIRTUALLY_FRAME" val="{&quot;height&quot;:298.15,&quot;left&quot;:460,&quot;top&quot;:140,&quot;width&quot;:397.95}"/>
</p:tagLst>
</file>

<file path=ppt/tags/tag35.xml><?xml version="1.0" encoding="utf-8"?>
<p:tagLst xmlns:a="http://schemas.openxmlformats.org/drawingml/2006/main" xmlns:r="http://schemas.openxmlformats.org/officeDocument/2006/relationships" xmlns:p="http://schemas.openxmlformats.org/presentationml/2006/main">
  <p:tag name="KSO_WM_DIAGRAM_VIRTUALLY_FRAME" val="{&quot;height&quot;:298.15,&quot;left&quot;:460,&quot;top&quot;:140,&quot;width&quot;:397.95}"/>
</p:tagLst>
</file>

<file path=ppt/tags/tag36.xml><?xml version="1.0" encoding="utf-8"?>
<p:tagLst xmlns:a="http://schemas.openxmlformats.org/drawingml/2006/main" xmlns:r="http://schemas.openxmlformats.org/officeDocument/2006/relationships" xmlns:p="http://schemas.openxmlformats.org/presentationml/2006/main">
  <p:tag name="KSO_WM_DIAGRAM_VIRTUALLY_FRAME" val="{&quot;height&quot;:298.15,&quot;left&quot;:460,&quot;top&quot;:140,&quot;width&quot;:397.95}"/>
</p:tagLst>
</file>

<file path=ppt/tags/tag37.xml><?xml version="1.0" encoding="utf-8"?>
<p:tagLst xmlns:a="http://schemas.openxmlformats.org/drawingml/2006/main" xmlns:r="http://schemas.openxmlformats.org/officeDocument/2006/relationships" xmlns:p="http://schemas.openxmlformats.org/presentationml/2006/main">
  <p:tag name="KSO_WM_DIAGRAM_VIRTUALLY_FRAME" val="{&quot;height&quot;:298.15,&quot;left&quot;:460,&quot;top&quot;:140,&quot;width&quot;:397.95}"/>
</p:tagLst>
</file>

<file path=ppt/tags/tag38.xml><?xml version="1.0" encoding="utf-8"?>
<p:tagLst xmlns:a="http://schemas.openxmlformats.org/drawingml/2006/main" xmlns:r="http://schemas.openxmlformats.org/officeDocument/2006/relationships" xmlns:p="http://schemas.openxmlformats.org/presentationml/2006/main">
  <p:tag name="KSO_WM_DIAGRAM_VIRTUALLY_FRAME" val="{&quot;height&quot;:298.15,&quot;left&quot;:460,&quot;top&quot;:140,&quot;width&quot;:397.95}"/>
</p:tagLst>
</file>

<file path=ppt/tags/tag39.xml><?xml version="1.0" encoding="utf-8"?>
<p:tagLst xmlns:a="http://schemas.openxmlformats.org/drawingml/2006/main" xmlns:r="http://schemas.openxmlformats.org/officeDocument/2006/relationships" xmlns:p="http://schemas.openxmlformats.org/presentationml/2006/main">
  <p:tag name="KSO_WM_DIAGRAM_VIRTUALLY_FRAME" val="{&quot;height&quot;:298.15,&quot;left&quot;:460,&quot;top&quot;:140,&quot;width&quot;:397.95}"/>
</p:tagLst>
</file>

<file path=ppt/tags/tag4.xml><?xml version="1.0" encoding="utf-8"?>
<p:tagLst xmlns:a="http://schemas.openxmlformats.org/drawingml/2006/main" xmlns:r="http://schemas.openxmlformats.org/officeDocument/2006/relationships" xmlns:p="http://schemas.openxmlformats.org/presentationml/2006/main">
  <p:tag name="KSO_WM_DIAGRAM_VIRTUALLY_FRAME" val="{&quot;height&quot;:325,&quot;left&quot;:420,&quot;top&quot;:160,&quot;width&quot;:480}"/>
</p:tagLst>
</file>

<file path=ppt/tags/tag40.xml><?xml version="1.0" encoding="utf-8"?>
<p:tagLst xmlns:a="http://schemas.openxmlformats.org/drawingml/2006/main" xmlns:r="http://schemas.openxmlformats.org/officeDocument/2006/relationships" xmlns:p="http://schemas.openxmlformats.org/presentationml/2006/main">
  <p:tag name="KSO_WM_DIAGRAM_VIRTUALLY_FRAME" val="{&quot;height&quot;:298.15,&quot;left&quot;:460,&quot;top&quot;:140,&quot;width&quot;:397.95}"/>
</p:tagLst>
</file>

<file path=ppt/tags/tag41.xml><?xml version="1.0" encoding="utf-8"?>
<p:tagLst xmlns:a="http://schemas.openxmlformats.org/drawingml/2006/main" xmlns:r="http://schemas.openxmlformats.org/officeDocument/2006/relationships" xmlns:p="http://schemas.openxmlformats.org/presentationml/2006/main">
  <p:tag name="KSO_WM_DIAGRAM_VIRTUALLY_FRAME" val="{&quot;height&quot;:298.15,&quot;left&quot;:460,&quot;top&quot;:140,&quot;width&quot;:397.95}"/>
</p:tagLst>
</file>

<file path=ppt/tags/tag42.xml><?xml version="1.0" encoding="utf-8"?>
<p:tagLst xmlns:a="http://schemas.openxmlformats.org/drawingml/2006/main" xmlns:r="http://schemas.openxmlformats.org/officeDocument/2006/relationships" xmlns:p="http://schemas.openxmlformats.org/presentationml/2006/main">
  <p:tag name="KSO_WM_DIAGRAM_VIRTUALLY_FRAME" val="{&quot;height&quot;:278,&quot;left&quot;:490,&quot;top&quot;:140,&quot;width&quot;:420}"/>
</p:tagLst>
</file>

<file path=ppt/tags/tag43.xml><?xml version="1.0" encoding="utf-8"?>
<p:tagLst xmlns:a="http://schemas.openxmlformats.org/drawingml/2006/main" xmlns:r="http://schemas.openxmlformats.org/officeDocument/2006/relationships" xmlns:p="http://schemas.openxmlformats.org/presentationml/2006/main">
  <p:tag name="KSO_WM_DIAGRAM_VIRTUALLY_FRAME" val="{&quot;height&quot;:278,&quot;left&quot;:490,&quot;top&quot;:140,&quot;width&quot;:420}"/>
</p:tagLst>
</file>

<file path=ppt/tags/tag44.xml><?xml version="1.0" encoding="utf-8"?>
<p:tagLst xmlns:a="http://schemas.openxmlformats.org/drawingml/2006/main" xmlns:r="http://schemas.openxmlformats.org/officeDocument/2006/relationships" xmlns:p="http://schemas.openxmlformats.org/presentationml/2006/main">
  <p:tag name="KSO_WM_DIAGRAM_VIRTUALLY_FRAME" val="{&quot;height&quot;:278,&quot;left&quot;:490,&quot;top&quot;:140,&quot;width&quot;:420}"/>
</p:tagLst>
</file>

<file path=ppt/tags/tag45.xml><?xml version="1.0" encoding="utf-8"?>
<p:tagLst xmlns:a="http://schemas.openxmlformats.org/drawingml/2006/main" xmlns:r="http://schemas.openxmlformats.org/officeDocument/2006/relationships" xmlns:p="http://schemas.openxmlformats.org/presentationml/2006/main">
  <p:tag name="KSO_WM_DIAGRAM_VIRTUALLY_FRAME" val="{&quot;height&quot;:278,&quot;left&quot;:490,&quot;top&quot;:140,&quot;width&quot;:420}"/>
</p:tagLst>
</file>

<file path=ppt/tags/tag46.xml><?xml version="1.0" encoding="utf-8"?>
<p:tagLst xmlns:a="http://schemas.openxmlformats.org/drawingml/2006/main" xmlns:r="http://schemas.openxmlformats.org/officeDocument/2006/relationships" xmlns:p="http://schemas.openxmlformats.org/presentationml/2006/main">
  <p:tag name="KSO_WM_DIAGRAM_VIRTUALLY_FRAME" val="{&quot;height&quot;:278,&quot;left&quot;:490,&quot;top&quot;:140,&quot;width&quot;:420}"/>
</p:tagLst>
</file>

<file path=ppt/tags/tag47.xml><?xml version="1.0" encoding="utf-8"?>
<p:tagLst xmlns:a="http://schemas.openxmlformats.org/drawingml/2006/main" xmlns:r="http://schemas.openxmlformats.org/officeDocument/2006/relationships" xmlns:p="http://schemas.openxmlformats.org/presentationml/2006/main">
  <p:tag name="KSO_WM_DIAGRAM_VIRTUALLY_FRAME" val="{&quot;height&quot;:278,&quot;left&quot;:490,&quot;top&quot;:140,&quot;width&quot;:420}"/>
</p:tagLst>
</file>

<file path=ppt/tags/tag48.xml><?xml version="1.0" encoding="utf-8"?>
<p:tagLst xmlns:a="http://schemas.openxmlformats.org/drawingml/2006/main" xmlns:r="http://schemas.openxmlformats.org/officeDocument/2006/relationships" xmlns:p="http://schemas.openxmlformats.org/presentationml/2006/main">
  <p:tag name="KSO_WM_DIAGRAM_VIRTUALLY_FRAME" val="{&quot;height&quot;:278,&quot;left&quot;:490,&quot;top&quot;:140,&quot;width&quot;:420}"/>
</p:tagLst>
</file>

<file path=ppt/tags/tag49.xml><?xml version="1.0" encoding="utf-8"?>
<p:tagLst xmlns:a="http://schemas.openxmlformats.org/drawingml/2006/main" xmlns:r="http://schemas.openxmlformats.org/officeDocument/2006/relationships" xmlns:p="http://schemas.openxmlformats.org/presentationml/2006/main">
  <p:tag name="KSO_WM_DIAGRAM_VIRTUALLY_FRAME" val="{&quot;height&quot;:278,&quot;left&quot;:490,&quot;top&quot;:140,&quot;width&quot;:420}"/>
</p:tagLst>
</file>

<file path=ppt/tags/tag5.xml><?xml version="1.0" encoding="utf-8"?>
<p:tagLst xmlns:a="http://schemas.openxmlformats.org/drawingml/2006/main" xmlns:r="http://schemas.openxmlformats.org/officeDocument/2006/relationships" xmlns:p="http://schemas.openxmlformats.org/presentationml/2006/main">
  <p:tag name="KSO_WM_DIAGRAM_VIRTUALLY_FRAME" val="{&quot;height&quot;:325,&quot;left&quot;:420,&quot;top&quot;:160,&quot;width&quot;:480}"/>
</p:tagLst>
</file>

<file path=ppt/tags/tag50.xml><?xml version="1.0" encoding="utf-8"?>
<p:tagLst xmlns:a="http://schemas.openxmlformats.org/drawingml/2006/main" xmlns:r="http://schemas.openxmlformats.org/officeDocument/2006/relationships" xmlns:p="http://schemas.openxmlformats.org/presentationml/2006/main">
  <p:tag name="KSO_WM_DIAGRAM_VIRTUALLY_FRAME" val="{&quot;height&quot;:278,&quot;left&quot;:490,&quot;top&quot;:140,&quot;width&quot;:420}"/>
</p:tagLst>
</file>

<file path=ppt/tags/tag51.xml><?xml version="1.0" encoding="utf-8"?>
<p:tagLst xmlns:a="http://schemas.openxmlformats.org/drawingml/2006/main" xmlns:r="http://schemas.openxmlformats.org/officeDocument/2006/relationships" xmlns:p="http://schemas.openxmlformats.org/presentationml/2006/main">
  <p:tag name="KSO_WM_DIAGRAM_VIRTUALLY_FRAME" val="{&quot;height&quot;:360,&quot;left&quot;:60,&quot;top&quot;:170,&quot;width&quot;:840}"/>
</p:tagLst>
</file>

<file path=ppt/tags/tag52.xml><?xml version="1.0" encoding="utf-8"?>
<p:tagLst xmlns:a="http://schemas.openxmlformats.org/drawingml/2006/main" xmlns:r="http://schemas.openxmlformats.org/officeDocument/2006/relationships" xmlns:p="http://schemas.openxmlformats.org/presentationml/2006/main">
  <p:tag name="KSO_WM_DIAGRAM_VIRTUALLY_FRAME" val="{&quot;height&quot;:360,&quot;left&quot;:60,&quot;top&quot;:170,&quot;width&quot;:840}"/>
</p:tagLst>
</file>

<file path=ppt/tags/tag53.xml><?xml version="1.0" encoding="utf-8"?>
<p:tagLst xmlns:a="http://schemas.openxmlformats.org/drawingml/2006/main" xmlns:r="http://schemas.openxmlformats.org/officeDocument/2006/relationships" xmlns:p="http://schemas.openxmlformats.org/presentationml/2006/main">
  <p:tag name="KSO_WM_DIAGRAM_VIRTUALLY_FRAME" val="{&quot;height&quot;:360,&quot;left&quot;:60,&quot;top&quot;:170,&quot;width&quot;:840}"/>
</p:tagLst>
</file>

<file path=ppt/tags/tag54.xml><?xml version="1.0" encoding="utf-8"?>
<p:tagLst xmlns:a="http://schemas.openxmlformats.org/drawingml/2006/main" xmlns:r="http://schemas.openxmlformats.org/officeDocument/2006/relationships" xmlns:p="http://schemas.openxmlformats.org/presentationml/2006/main">
  <p:tag name="KSO_WM_DIAGRAM_VIRTUALLY_FRAME" val="{&quot;height&quot;:360,&quot;left&quot;:60,&quot;top&quot;:170,&quot;width&quot;:840}"/>
</p:tagLst>
</file>

<file path=ppt/tags/tag55.xml><?xml version="1.0" encoding="utf-8"?>
<p:tagLst xmlns:a="http://schemas.openxmlformats.org/drawingml/2006/main" xmlns:r="http://schemas.openxmlformats.org/officeDocument/2006/relationships" xmlns:p="http://schemas.openxmlformats.org/presentationml/2006/main">
  <p:tag name="KSO_WM_DIAGRAM_VIRTUALLY_FRAME" val="{&quot;height&quot;:360,&quot;left&quot;:60,&quot;top&quot;:170,&quot;width&quot;:840}"/>
</p:tagLst>
</file>

<file path=ppt/tags/tag56.xml><?xml version="1.0" encoding="utf-8"?>
<p:tagLst xmlns:a="http://schemas.openxmlformats.org/drawingml/2006/main" xmlns:r="http://schemas.openxmlformats.org/officeDocument/2006/relationships" xmlns:p="http://schemas.openxmlformats.org/presentationml/2006/main">
  <p:tag name="KSO_WM_DIAGRAM_VIRTUALLY_FRAME" val="{&quot;height&quot;:360,&quot;left&quot;:60,&quot;top&quot;:170,&quot;width&quot;:840}"/>
</p:tagLst>
</file>

<file path=ppt/tags/tag57.xml><?xml version="1.0" encoding="utf-8"?>
<p:tagLst xmlns:a="http://schemas.openxmlformats.org/drawingml/2006/main" xmlns:r="http://schemas.openxmlformats.org/officeDocument/2006/relationships" xmlns:p="http://schemas.openxmlformats.org/presentationml/2006/main">
  <p:tag name="KSO_WM_DIAGRAM_VIRTUALLY_FRAME" val="{&quot;height&quot;:360,&quot;left&quot;:60,&quot;top&quot;:170,&quot;width&quot;:840}"/>
</p:tagLst>
</file>

<file path=ppt/tags/tag58.xml><?xml version="1.0" encoding="utf-8"?>
<p:tagLst xmlns:a="http://schemas.openxmlformats.org/drawingml/2006/main" xmlns:r="http://schemas.openxmlformats.org/officeDocument/2006/relationships" xmlns:p="http://schemas.openxmlformats.org/presentationml/2006/main">
  <p:tag name="KSO_WM_DIAGRAM_VIRTUALLY_FRAME" val="{&quot;height&quot;:360,&quot;left&quot;:60,&quot;top&quot;:170,&quot;width&quot;:840}"/>
</p:tagLst>
</file>

<file path=ppt/tags/tag59.xml><?xml version="1.0" encoding="utf-8"?>
<p:tagLst xmlns:a="http://schemas.openxmlformats.org/drawingml/2006/main" xmlns:r="http://schemas.openxmlformats.org/officeDocument/2006/relationships" xmlns:p="http://schemas.openxmlformats.org/presentationml/2006/main">
  <p:tag name="KSO_WM_DIAGRAM_VIRTUALLY_FRAME" val="{&quot;height&quot;:250,&quot;left&quot;:60,&quot;top&quot;:170,&quot;width&quot;:840}"/>
</p:tagLst>
</file>

<file path=ppt/tags/tag6.xml><?xml version="1.0" encoding="utf-8"?>
<p:tagLst xmlns:a="http://schemas.openxmlformats.org/drawingml/2006/main" xmlns:r="http://schemas.openxmlformats.org/officeDocument/2006/relationships" xmlns:p="http://schemas.openxmlformats.org/presentationml/2006/main">
  <p:tag name="KSO_WM_DIAGRAM_VIRTUALLY_FRAME" val="{&quot;height&quot;:345,&quot;left&quot;:60,&quot;top&quot;:145,&quot;width&quot;:840}"/>
</p:tagLst>
</file>

<file path=ppt/tags/tag60.xml><?xml version="1.0" encoding="utf-8"?>
<p:tagLst xmlns:a="http://schemas.openxmlformats.org/drawingml/2006/main" xmlns:r="http://schemas.openxmlformats.org/officeDocument/2006/relationships" xmlns:p="http://schemas.openxmlformats.org/presentationml/2006/main">
  <p:tag name="KSO_WM_DIAGRAM_VIRTUALLY_FRAME" val="{&quot;height&quot;:250,&quot;left&quot;:60,&quot;top&quot;:170,&quot;width&quot;:840}"/>
</p:tagLst>
</file>

<file path=ppt/tags/tag61.xml><?xml version="1.0" encoding="utf-8"?>
<p:tagLst xmlns:a="http://schemas.openxmlformats.org/drawingml/2006/main" xmlns:r="http://schemas.openxmlformats.org/officeDocument/2006/relationships" xmlns:p="http://schemas.openxmlformats.org/presentationml/2006/main">
  <p:tag name="KSO_WM_DIAGRAM_VIRTUALLY_FRAME" val="{&quot;height&quot;:250,&quot;left&quot;:60,&quot;top&quot;:170,&quot;width&quot;:840}"/>
</p:tagLst>
</file>

<file path=ppt/tags/tag62.xml><?xml version="1.0" encoding="utf-8"?>
<p:tagLst xmlns:a="http://schemas.openxmlformats.org/drawingml/2006/main" xmlns:r="http://schemas.openxmlformats.org/officeDocument/2006/relationships" xmlns:p="http://schemas.openxmlformats.org/presentationml/2006/main">
  <p:tag name="KSO_WM_DIAGRAM_VIRTUALLY_FRAME" val="{&quot;height&quot;:250,&quot;left&quot;:60,&quot;top&quot;:170,&quot;width&quot;:840}"/>
</p:tagLst>
</file>

<file path=ppt/tags/tag63.xml><?xml version="1.0" encoding="utf-8"?>
<p:tagLst xmlns:a="http://schemas.openxmlformats.org/drawingml/2006/main" xmlns:r="http://schemas.openxmlformats.org/officeDocument/2006/relationships" xmlns:p="http://schemas.openxmlformats.org/presentationml/2006/main">
  <p:tag name="KSO_WM_DIAGRAM_VIRTUALLY_FRAME" val="{&quot;height&quot;:250,&quot;left&quot;:60,&quot;top&quot;:170,&quot;width&quot;:840}"/>
</p:tagLst>
</file>

<file path=ppt/tags/tag64.xml><?xml version="1.0" encoding="utf-8"?>
<p:tagLst xmlns:a="http://schemas.openxmlformats.org/drawingml/2006/main" xmlns:r="http://schemas.openxmlformats.org/officeDocument/2006/relationships" xmlns:p="http://schemas.openxmlformats.org/presentationml/2006/main">
  <p:tag name="KSO_WM_DIAGRAM_VIRTUALLY_FRAME" val="{&quot;height&quot;:250,&quot;left&quot;:60,&quot;top&quot;:170,&quot;width&quot;:840}"/>
</p:tagLst>
</file>

<file path=ppt/tags/tag65.xml><?xml version="1.0" encoding="utf-8"?>
<p:tagLst xmlns:a="http://schemas.openxmlformats.org/drawingml/2006/main" xmlns:r="http://schemas.openxmlformats.org/officeDocument/2006/relationships" xmlns:p="http://schemas.openxmlformats.org/presentationml/2006/main">
  <p:tag name="KSO_WM_DIAGRAM_VIRTUALLY_FRAME" val="{&quot;height&quot;:250,&quot;left&quot;:60,&quot;top&quot;:170,&quot;width&quot;:840}"/>
</p:tagLst>
</file>

<file path=ppt/tags/tag66.xml><?xml version="1.0" encoding="utf-8"?>
<p:tagLst xmlns:a="http://schemas.openxmlformats.org/drawingml/2006/main" xmlns:r="http://schemas.openxmlformats.org/officeDocument/2006/relationships" xmlns:p="http://schemas.openxmlformats.org/presentationml/2006/main">
  <p:tag name="KSO_WM_DIAGRAM_VIRTUALLY_FRAME" val="{&quot;height&quot;:250,&quot;left&quot;:60,&quot;top&quot;:170,&quot;width&quot;:840}"/>
</p:tagLst>
</file>

<file path=ppt/tags/tag67.xml><?xml version="1.0" encoding="utf-8"?>
<p:tagLst xmlns:a="http://schemas.openxmlformats.org/drawingml/2006/main" xmlns:r="http://schemas.openxmlformats.org/officeDocument/2006/relationships" xmlns:p="http://schemas.openxmlformats.org/presentationml/2006/main">
  <p:tag name="KSO_WM_DIAGRAM_VIRTUALLY_FRAME" val="{&quot;height&quot;:250,&quot;left&quot;:60,&quot;top&quot;:170,&quot;width&quot;:840}"/>
</p:tagLst>
</file>

<file path=ppt/tags/tag68.xml><?xml version="1.0" encoding="utf-8"?>
<p:tagLst xmlns:a="http://schemas.openxmlformats.org/drawingml/2006/main" xmlns:r="http://schemas.openxmlformats.org/officeDocument/2006/relationships" xmlns:p="http://schemas.openxmlformats.org/presentationml/2006/main">
  <p:tag name="KSO_WM_DIAGRAM_VIRTUALLY_FRAME" val="{&quot;height&quot;:250,&quot;left&quot;:60,&quot;top&quot;:170,&quot;width&quot;:840}"/>
</p:tagLst>
</file>

<file path=ppt/tags/tag69.xml><?xml version="1.0" encoding="utf-8"?>
<p:tagLst xmlns:a="http://schemas.openxmlformats.org/drawingml/2006/main" xmlns:r="http://schemas.openxmlformats.org/officeDocument/2006/relationships" xmlns:p="http://schemas.openxmlformats.org/presentationml/2006/main">
  <p:tag name="KSO_WM_DIAGRAM_VIRTUALLY_FRAME" val="{&quot;height&quot;:325,&quot;left&quot;:420,&quot;top&quot;:160,&quot;width&quot;:480}"/>
</p:tagLst>
</file>

<file path=ppt/tags/tag7.xml><?xml version="1.0" encoding="utf-8"?>
<p:tagLst xmlns:a="http://schemas.openxmlformats.org/drawingml/2006/main" xmlns:r="http://schemas.openxmlformats.org/officeDocument/2006/relationships" xmlns:p="http://schemas.openxmlformats.org/presentationml/2006/main">
  <p:tag name="KSO_WM_DIAGRAM_VIRTUALLY_FRAME" val="{&quot;height&quot;:345,&quot;left&quot;:60,&quot;top&quot;:145,&quot;width&quot;:840}"/>
</p:tagLst>
</file>

<file path=ppt/tags/tag70.xml><?xml version="1.0" encoding="utf-8"?>
<p:tagLst xmlns:a="http://schemas.openxmlformats.org/drawingml/2006/main" xmlns:r="http://schemas.openxmlformats.org/officeDocument/2006/relationships" xmlns:p="http://schemas.openxmlformats.org/presentationml/2006/main">
  <p:tag name="KSO_WM_DIAGRAM_VIRTUALLY_FRAME" val="{&quot;height&quot;:325,&quot;left&quot;:420,&quot;top&quot;:160,&quot;width&quot;:480}"/>
</p:tagLst>
</file>

<file path=ppt/tags/tag71.xml><?xml version="1.0" encoding="utf-8"?>
<p:tagLst xmlns:a="http://schemas.openxmlformats.org/drawingml/2006/main" xmlns:r="http://schemas.openxmlformats.org/officeDocument/2006/relationships" xmlns:p="http://schemas.openxmlformats.org/presentationml/2006/main">
  <p:tag name="KSO_WM_DIAGRAM_VIRTUALLY_FRAME" val="{&quot;height&quot;:325,&quot;left&quot;:420,&quot;top&quot;:160,&quot;width&quot;:480}"/>
</p:tagLst>
</file>

<file path=ppt/tags/tag72.xml><?xml version="1.0" encoding="utf-8"?>
<p:tagLst xmlns:a="http://schemas.openxmlformats.org/drawingml/2006/main" xmlns:r="http://schemas.openxmlformats.org/officeDocument/2006/relationships" xmlns:p="http://schemas.openxmlformats.org/presentationml/2006/main">
  <p:tag name="KSO_WM_DIAGRAM_VIRTUALLY_FRAME" val="{&quot;height&quot;:325,&quot;left&quot;:420,&quot;top&quot;:160,&quot;width&quot;:480}"/>
</p:tagLst>
</file>

<file path=ppt/tags/tag73.xml><?xml version="1.0" encoding="utf-8"?>
<p:tagLst xmlns:a="http://schemas.openxmlformats.org/drawingml/2006/main" xmlns:r="http://schemas.openxmlformats.org/officeDocument/2006/relationships" xmlns:p="http://schemas.openxmlformats.org/presentationml/2006/main">
  <p:tag name="KSO_WM_DIAGRAM_VIRTUALLY_FRAME" val="{&quot;height&quot;:325,&quot;left&quot;:420,&quot;top&quot;:160,&quot;width&quot;:480}"/>
</p:tagLst>
</file>

<file path=ppt/tags/tag74.xml><?xml version="1.0" encoding="utf-8"?>
<p:tagLst xmlns:a="http://schemas.openxmlformats.org/drawingml/2006/main" xmlns:r="http://schemas.openxmlformats.org/officeDocument/2006/relationships" xmlns:p="http://schemas.openxmlformats.org/presentationml/2006/main">
  <p:tag name="KSO_WM_DIAGRAM_VIRTUALLY_FRAME" val="{&quot;height&quot;:325,&quot;left&quot;:420,&quot;top&quot;:160,&quot;width&quot;:480}"/>
</p:tagLst>
</file>

<file path=ppt/tags/tag75.xml><?xml version="1.0" encoding="utf-8"?>
<p:tagLst xmlns:a="http://schemas.openxmlformats.org/drawingml/2006/main" xmlns:r="http://schemas.openxmlformats.org/officeDocument/2006/relationships" xmlns:p="http://schemas.openxmlformats.org/presentationml/2006/main">
  <p:tag name="KSO_WM_DIAGRAM_VIRTUALLY_FRAME" val="{&quot;height&quot;:325,&quot;left&quot;:420,&quot;top&quot;:160,&quot;width&quot;:480}"/>
</p:tagLst>
</file>

<file path=ppt/tags/tag76.xml><?xml version="1.0" encoding="utf-8"?>
<p:tagLst xmlns:a="http://schemas.openxmlformats.org/drawingml/2006/main" xmlns:r="http://schemas.openxmlformats.org/officeDocument/2006/relationships" xmlns:p="http://schemas.openxmlformats.org/presentationml/2006/main">
  <p:tag name="KSO_WM_DIAGRAM_VIRTUALLY_FRAME" val="{&quot;height&quot;:325,&quot;left&quot;:420,&quot;top&quot;:160,&quot;width&quot;:480}"/>
</p:tagLst>
</file>

<file path=ppt/tags/tag77.xml><?xml version="1.0" encoding="utf-8"?>
<p:tagLst xmlns:a="http://schemas.openxmlformats.org/drawingml/2006/main" xmlns:r="http://schemas.openxmlformats.org/officeDocument/2006/relationships" xmlns:p="http://schemas.openxmlformats.org/presentationml/2006/main">
  <p:tag name="KSO_WM_DIAGRAM_VIRTUALLY_FRAME" val="{&quot;height&quot;:325,&quot;left&quot;:420,&quot;top&quot;:160,&quot;width&quot;:480}"/>
</p:tagLst>
</file>

<file path=ppt/tags/tag78.xml><?xml version="1.0" encoding="utf-8"?>
<p:tagLst xmlns:a="http://schemas.openxmlformats.org/drawingml/2006/main" xmlns:r="http://schemas.openxmlformats.org/officeDocument/2006/relationships" xmlns:p="http://schemas.openxmlformats.org/presentationml/2006/main">
  <p:tag name="KSO_WM_DIAGRAM_VIRTUALLY_FRAME" val="{&quot;height&quot;:325,&quot;left&quot;:420,&quot;top&quot;:160,&quot;width&quot;:480}"/>
</p:tagLst>
</file>

<file path=ppt/tags/tag79.xml><?xml version="1.0" encoding="utf-8"?>
<p:tagLst xmlns:a="http://schemas.openxmlformats.org/drawingml/2006/main" xmlns:r="http://schemas.openxmlformats.org/officeDocument/2006/relationships" xmlns:p="http://schemas.openxmlformats.org/presentationml/2006/main">
  <p:tag name="KSO_WM_DIAGRAM_VIRTUALLY_FRAME" val="{&quot;height&quot;:325,&quot;left&quot;:420,&quot;top&quot;:160,&quot;width&quot;:480}"/>
</p:tagLst>
</file>

<file path=ppt/tags/tag8.xml><?xml version="1.0" encoding="utf-8"?>
<p:tagLst xmlns:a="http://schemas.openxmlformats.org/drawingml/2006/main" xmlns:r="http://schemas.openxmlformats.org/officeDocument/2006/relationships" xmlns:p="http://schemas.openxmlformats.org/presentationml/2006/main">
  <p:tag name="KSO_WM_DIAGRAM_VIRTUALLY_FRAME" val="{&quot;height&quot;:345,&quot;left&quot;:60,&quot;top&quot;:145,&quot;width&quot;:840}"/>
</p:tagLst>
</file>

<file path=ppt/tags/tag80.xml><?xml version="1.0" encoding="utf-8"?>
<p:tagLst xmlns:a="http://schemas.openxmlformats.org/drawingml/2006/main" xmlns:r="http://schemas.openxmlformats.org/officeDocument/2006/relationships" xmlns:p="http://schemas.openxmlformats.org/presentationml/2006/main">
  <p:tag name="KSO_WM_DIAGRAM_VIRTUALLY_FRAME" val="{&quot;height&quot;:325,&quot;left&quot;:420,&quot;top&quot;:160,&quot;width&quot;:480}"/>
</p:tagLst>
</file>

<file path=ppt/tags/tag81.xml><?xml version="1.0" encoding="utf-8"?>
<p:tagLst xmlns:a="http://schemas.openxmlformats.org/drawingml/2006/main" xmlns:r="http://schemas.openxmlformats.org/officeDocument/2006/relationships" xmlns:p="http://schemas.openxmlformats.org/presentationml/2006/main">
  <p:tag name="KSO_WM_DIAGRAM_VIRTUALLY_FRAME" val="{&quot;height&quot;:325,&quot;left&quot;:420,&quot;top&quot;:160,&quot;width&quot;:480}"/>
</p:tagLst>
</file>

<file path=ppt/tags/tag82.xml><?xml version="1.0" encoding="utf-8"?>
<p:tagLst xmlns:a="http://schemas.openxmlformats.org/drawingml/2006/main" xmlns:r="http://schemas.openxmlformats.org/officeDocument/2006/relationships" xmlns:p="http://schemas.openxmlformats.org/presentationml/2006/main">
  <p:tag name="KSO_WM_DIAGRAM_VIRTUALLY_FRAME" val="{&quot;height&quot;:180,&quot;left&quot;:60,&quot;top&quot;:180,&quot;width&quot;:840}"/>
</p:tagLst>
</file>

<file path=ppt/tags/tag83.xml><?xml version="1.0" encoding="utf-8"?>
<p:tagLst xmlns:a="http://schemas.openxmlformats.org/drawingml/2006/main" xmlns:r="http://schemas.openxmlformats.org/officeDocument/2006/relationships" xmlns:p="http://schemas.openxmlformats.org/presentationml/2006/main">
  <p:tag name="KSO_WM_DIAGRAM_VIRTUALLY_FRAME" val="{&quot;height&quot;:180,&quot;left&quot;:60,&quot;top&quot;:180,&quot;width&quot;:840}"/>
</p:tagLst>
</file>

<file path=ppt/tags/tag84.xml><?xml version="1.0" encoding="utf-8"?>
<p:tagLst xmlns:a="http://schemas.openxmlformats.org/drawingml/2006/main" xmlns:r="http://schemas.openxmlformats.org/officeDocument/2006/relationships" xmlns:p="http://schemas.openxmlformats.org/presentationml/2006/main">
  <p:tag name="KSO_WM_DIAGRAM_VIRTUALLY_FRAME" val="{&quot;height&quot;:180,&quot;left&quot;:60,&quot;top&quot;:180,&quot;width&quot;:840}"/>
</p:tagLst>
</file>

<file path=ppt/tags/tag85.xml><?xml version="1.0" encoding="utf-8"?>
<p:tagLst xmlns:a="http://schemas.openxmlformats.org/drawingml/2006/main" xmlns:r="http://schemas.openxmlformats.org/officeDocument/2006/relationships" xmlns:p="http://schemas.openxmlformats.org/presentationml/2006/main">
  <p:tag name="KSO_WM_DIAGRAM_VIRTUALLY_FRAME" val="{&quot;height&quot;:180,&quot;left&quot;:60,&quot;top&quot;:180,&quot;width&quot;:840}"/>
</p:tagLst>
</file>

<file path=ppt/tags/tag86.xml><?xml version="1.0" encoding="utf-8"?>
<p:tagLst xmlns:a="http://schemas.openxmlformats.org/drawingml/2006/main" xmlns:r="http://schemas.openxmlformats.org/officeDocument/2006/relationships" xmlns:p="http://schemas.openxmlformats.org/presentationml/2006/main">
  <p:tag name="KSO_WM_DIAGRAM_VIRTUALLY_FRAME" val="{&quot;height&quot;:180,&quot;left&quot;:60,&quot;top&quot;:180,&quot;width&quot;:840}"/>
</p:tagLst>
</file>

<file path=ppt/tags/tag87.xml><?xml version="1.0" encoding="utf-8"?>
<p:tagLst xmlns:a="http://schemas.openxmlformats.org/drawingml/2006/main" xmlns:r="http://schemas.openxmlformats.org/officeDocument/2006/relationships" xmlns:p="http://schemas.openxmlformats.org/presentationml/2006/main">
  <p:tag name="KSO_WM_DIAGRAM_VIRTUALLY_FRAME" val="{&quot;height&quot;:180,&quot;left&quot;:60,&quot;top&quot;:180,&quot;width&quot;:840}"/>
</p:tagLst>
</file>

<file path=ppt/tags/tag88.xml><?xml version="1.0" encoding="utf-8"?>
<p:tagLst xmlns:a="http://schemas.openxmlformats.org/drawingml/2006/main" xmlns:r="http://schemas.openxmlformats.org/officeDocument/2006/relationships" xmlns:p="http://schemas.openxmlformats.org/presentationml/2006/main">
  <p:tag name="KSO_WM_DIAGRAM_VIRTUALLY_FRAME" val="{&quot;height&quot;:180,&quot;left&quot;:60,&quot;top&quot;:180,&quot;width&quot;:840}"/>
</p:tagLst>
</file>

<file path=ppt/tags/tag89.xml><?xml version="1.0" encoding="utf-8"?>
<p:tagLst xmlns:a="http://schemas.openxmlformats.org/drawingml/2006/main" xmlns:r="http://schemas.openxmlformats.org/officeDocument/2006/relationships" xmlns:p="http://schemas.openxmlformats.org/presentationml/2006/main">
  <p:tag name="KSO_WM_DIAGRAM_VIRTUALLY_FRAME" val="{&quot;height&quot;:180,&quot;left&quot;:60,&quot;top&quot;:180,&quot;width&quot;:840}"/>
</p:tagLst>
</file>

<file path=ppt/tags/tag9.xml><?xml version="1.0" encoding="utf-8"?>
<p:tagLst xmlns:a="http://schemas.openxmlformats.org/drawingml/2006/main" xmlns:r="http://schemas.openxmlformats.org/officeDocument/2006/relationships" xmlns:p="http://schemas.openxmlformats.org/presentationml/2006/main">
  <p:tag name="KSO_WM_DIAGRAM_VIRTUALLY_FRAME" val="{&quot;height&quot;:345,&quot;left&quot;:60,&quot;top&quot;:145,&quot;width&quot;:840}"/>
</p:tagLst>
</file>

<file path=ppt/tags/tag90.xml><?xml version="1.0" encoding="utf-8"?>
<p:tagLst xmlns:a="http://schemas.openxmlformats.org/drawingml/2006/main" xmlns:r="http://schemas.openxmlformats.org/officeDocument/2006/relationships" xmlns:p="http://schemas.openxmlformats.org/presentationml/2006/main">
  <p:tag name="KSO_WM_DIAGRAM_VIRTUALLY_FRAME" val="{&quot;height&quot;:375,&quot;left&quot;:231.95,&quot;top&quot;:140,&quot;width&quot;:668.05}"/>
</p:tagLst>
</file>

<file path=ppt/tags/tag91.xml><?xml version="1.0" encoding="utf-8"?>
<p:tagLst xmlns:a="http://schemas.openxmlformats.org/drawingml/2006/main" xmlns:r="http://schemas.openxmlformats.org/officeDocument/2006/relationships" xmlns:p="http://schemas.openxmlformats.org/presentationml/2006/main">
  <p:tag name="KSO_WM_DIAGRAM_VIRTUALLY_FRAME" val="{&quot;height&quot;:375,&quot;left&quot;:231.95,&quot;top&quot;:140,&quot;width&quot;:668.05}"/>
</p:tagLst>
</file>

<file path=ppt/tags/tag92.xml><?xml version="1.0" encoding="utf-8"?>
<p:tagLst xmlns:a="http://schemas.openxmlformats.org/drawingml/2006/main" xmlns:r="http://schemas.openxmlformats.org/officeDocument/2006/relationships" xmlns:p="http://schemas.openxmlformats.org/presentationml/2006/main">
  <p:tag name="KSO_WM_DIAGRAM_VIRTUALLY_FRAME" val="{&quot;height&quot;:375,&quot;left&quot;:231.95,&quot;top&quot;:140,&quot;width&quot;:668.05}"/>
</p:tagLst>
</file>

<file path=ppt/tags/tag93.xml><?xml version="1.0" encoding="utf-8"?>
<p:tagLst xmlns:a="http://schemas.openxmlformats.org/drawingml/2006/main" xmlns:r="http://schemas.openxmlformats.org/officeDocument/2006/relationships" xmlns:p="http://schemas.openxmlformats.org/presentationml/2006/main">
  <p:tag name="KSO_WM_DIAGRAM_VIRTUALLY_FRAME" val="{&quot;height&quot;:375,&quot;left&quot;:231.95,&quot;top&quot;:140,&quot;width&quot;:668.05}"/>
</p:tagLst>
</file>

<file path=ppt/tags/tag94.xml><?xml version="1.0" encoding="utf-8"?>
<p:tagLst xmlns:a="http://schemas.openxmlformats.org/drawingml/2006/main" xmlns:r="http://schemas.openxmlformats.org/officeDocument/2006/relationships" xmlns:p="http://schemas.openxmlformats.org/presentationml/2006/main">
  <p:tag name="KSO_WM_DIAGRAM_VIRTUALLY_FRAME" val="{&quot;height&quot;:375,&quot;left&quot;:231.95,&quot;top&quot;:140,&quot;width&quot;:668.05}"/>
</p:tagLst>
</file>

<file path=ppt/tags/tag95.xml><?xml version="1.0" encoding="utf-8"?>
<p:tagLst xmlns:a="http://schemas.openxmlformats.org/drawingml/2006/main" xmlns:r="http://schemas.openxmlformats.org/officeDocument/2006/relationships" xmlns:p="http://schemas.openxmlformats.org/presentationml/2006/main">
  <p:tag name="KSO_WM_DIAGRAM_VIRTUALLY_FRAME" val="{&quot;height&quot;:375,&quot;left&quot;:231.95,&quot;top&quot;:140,&quot;width&quot;:668.05}"/>
</p:tagLst>
</file>

<file path=ppt/tags/tag96.xml><?xml version="1.0" encoding="utf-8"?>
<p:tagLst xmlns:a="http://schemas.openxmlformats.org/drawingml/2006/main" xmlns:r="http://schemas.openxmlformats.org/officeDocument/2006/relationships" xmlns:p="http://schemas.openxmlformats.org/presentationml/2006/main">
  <p:tag name="KSO_WM_DIAGRAM_VIRTUALLY_FRAME" val="{&quot;height&quot;:375,&quot;left&quot;:231.95,&quot;top&quot;:140,&quot;width&quot;:668.05}"/>
</p:tagLst>
</file>

<file path=ppt/tags/tag97.xml><?xml version="1.0" encoding="utf-8"?>
<p:tagLst xmlns:a="http://schemas.openxmlformats.org/drawingml/2006/main" xmlns:r="http://schemas.openxmlformats.org/officeDocument/2006/relationships" xmlns:p="http://schemas.openxmlformats.org/presentationml/2006/main">
  <p:tag name="KSO_WM_DIAGRAM_VIRTUALLY_FRAME" val="{&quot;height&quot;:375,&quot;left&quot;:231.95,&quot;top&quot;:140,&quot;width&quot;:668.05}"/>
</p:tagLst>
</file>

<file path=ppt/tags/tag98.xml><?xml version="1.0" encoding="utf-8"?>
<p:tagLst xmlns:a="http://schemas.openxmlformats.org/drawingml/2006/main" xmlns:r="http://schemas.openxmlformats.org/officeDocument/2006/relationships" xmlns:p="http://schemas.openxmlformats.org/presentationml/2006/main">
  <p:tag name="KSO_WM_DIAGRAM_VIRTUALLY_FRAME" val="{&quot;height&quot;:375,&quot;left&quot;:231.95,&quot;top&quot;:140,&quot;width&quot;:668.05}"/>
</p:tagLst>
</file>

<file path=ppt/tags/tag99.xml><?xml version="1.0" encoding="utf-8"?>
<p:tagLst xmlns:a="http://schemas.openxmlformats.org/drawingml/2006/main" xmlns:r="http://schemas.openxmlformats.org/officeDocument/2006/relationships" xmlns:p="http://schemas.openxmlformats.org/presentationml/2006/main">
  <p:tag name="KSO_WM_DIAGRAM_VIRTUALLY_FRAME" val="{&quot;height&quot;:290,&quot;left&quot;:480,&quot;top&quot;:160,&quot;width&quot;:420}"/>
</p:tagLst>
</file>

<file path=ppt/theme/theme1.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2092</Words>
  <Application>Microsoft Office PowerPoint</Application>
  <PresentationFormat>Widescreen</PresentationFormat>
  <Paragraphs>146</Paragraphs>
  <Slides>17</Slides>
  <Notes>17</Notes>
  <HiddenSlides>0</HiddenSlides>
  <MMClips>0</MMClips>
  <ScaleCrop>false</ScaleCrop>
  <HeadingPairs>
    <vt:vector size="6" baseType="variant">
      <vt:variant>
        <vt:lpstr>Caratteri utilizzati</vt:lpstr>
      </vt:variant>
      <vt:variant>
        <vt:i4>3</vt:i4>
      </vt:variant>
      <vt:variant>
        <vt:lpstr>Tema</vt:lpstr>
      </vt:variant>
      <vt:variant>
        <vt:i4>3</vt:i4>
      </vt:variant>
      <vt:variant>
        <vt:lpstr>Titoli diapositive</vt:lpstr>
      </vt:variant>
      <vt:variant>
        <vt:i4>17</vt:i4>
      </vt:variant>
    </vt:vector>
  </HeadingPairs>
  <TitlesOfParts>
    <vt:vector size="23" baseType="lpstr">
      <vt:lpstr>Arial</vt:lpstr>
      <vt:lpstr>Noto Sans SC</vt:lpstr>
      <vt:lpstr>Poppins</vt:lpstr>
      <vt:lpstr>Office 主题​​</vt:lpstr>
      <vt:lpstr>默认主题</vt:lpstr>
      <vt:lpstr>1_默认主题</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reviewer</cp:lastModifiedBy>
  <cp:revision>9</cp:revision>
  <dcterms:created xsi:type="dcterms:W3CDTF">2026-07-26T09:45:21Z</dcterms:created>
  <dcterms:modified xsi:type="dcterms:W3CDTF">2026-07-26T13:47:15Z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IGC">
    <vt:lpwstr>{"Label":"1","ContentProducer":"001191110102MACQD9K64010000","ProduceID":"7664822603202514162","ReservedCode1":"","ContentPropagator":"","PropagateID":"","ReservedCode2":""}</vt:lpwstr>
  </property>
  <property fmtid="{D5CDD505-2E9C-101B-9397-08002B2CF9AE}" pid="3" name="KSOProductBuildVer">
    <vt:lpwstr>2052-12.1.25869.25869</vt:lpwstr>
  </property>
  <property fmtid="{D5CDD505-2E9C-101B-9397-08002B2CF9AE}" pid="4" name="ICV">
    <vt:lpwstr>246AC6FCA0DEF858BDD5656A2A51254D_43</vt:lpwstr>
  </property>
</Properties>
</file>