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8" r:id="rId10"/>
    <p:sldId id="267" r:id="rId11"/>
    <p:sldId id="264" r:id="rId12"/>
    <p:sldId id="265" r:id="rId13"/>
    <p:sldId id="269" r:id="rId14"/>
    <p:sldId id="266" r:id="rId15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밝은 스타일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92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F26E14-CA3E-4212-A3E2-110E9A48D8BD}" type="doc">
      <dgm:prSet loTypeId="urn:microsoft.com/office/officeart/2005/8/layout/list1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pPr latinLnBrk="1"/>
          <a:endParaRPr lang="ko-KR" altLang="en-US"/>
        </a:p>
      </dgm:t>
    </dgm:pt>
    <dgm:pt modelId="{CA27F87F-E10D-4F27-807F-FA9640B48557}">
      <dgm:prSet phldrT="[텍스트]" phldr="0"/>
      <dgm:spPr/>
      <dgm:t>
        <a:bodyPr/>
        <a:lstStyle/>
        <a:p>
          <a:pPr latinLnBrk="1"/>
          <a:r>
            <a:rPr lang="en-US" altLang="ko-KR" dirty="0"/>
            <a:t>Korean Chord-Machine / Computerization of Stenography</a:t>
          </a:r>
          <a:endParaRPr lang="ko-KR" altLang="en-US" dirty="0"/>
        </a:p>
      </dgm:t>
    </dgm:pt>
    <dgm:pt modelId="{B17746D2-3FE4-4323-870C-34A2728B548F}" type="parTrans" cxnId="{063E297B-CDFA-4D2D-88A0-D03928AC38BF}">
      <dgm:prSet/>
      <dgm:spPr/>
      <dgm:t>
        <a:bodyPr/>
        <a:lstStyle/>
        <a:p>
          <a:pPr latinLnBrk="1"/>
          <a:endParaRPr lang="ko-KR" altLang="en-US"/>
        </a:p>
      </dgm:t>
    </dgm:pt>
    <dgm:pt modelId="{199669DB-54E8-48EA-B0B8-E0CC5D29300D}" type="sibTrans" cxnId="{063E297B-CDFA-4D2D-88A0-D03928AC38BF}">
      <dgm:prSet/>
      <dgm:spPr/>
      <dgm:t>
        <a:bodyPr/>
        <a:lstStyle/>
        <a:p>
          <a:pPr latinLnBrk="1"/>
          <a:endParaRPr lang="ko-KR" altLang="en-US"/>
        </a:p>
      </dgm:t>
    </dgm:pt>
    <dgm:pt modelId="{C865CC7B-EA83-49E4-ABBB-466BECB63C37}">
      <dgm:prSet phldrT="[텍스트]" phldr="0"/>
      <dgm:spPr/>
      <dgm:t>
        <a:bodyPr/>
        <a:lstStyle/>
        <a:p>
          <a:pPr latinLnBrk="1"/>
          <a:r>
            <a:rPr lang="en-US" altLang="ko-KR" dirty="0"/>
            <a:t>Education</a:t>
          </a:r>
          <a:endParaRPr lang="ko-KR" altLang="en-US" dirty="0"/>
        </a:p>
      </dgm:t>
    </dgm:pt>
    <dgm:pt modelId="{C82AE992-8C3C-4A36-B111-1306E62D4FC7}" type="parTrans" cxnId="{6118ABA9-634B-4835-905C-C7EB4E46984A}">
      <dgm:prSet/>
      <dgm:spPr/>
      <dgm:t>
        <a:bodyPr/>
        <a:lstStyle/>
        <a:p>
          <a:pPr latinLnBrk="1"/>
          <a:endParaRPr lang="ko-KR" altLang="en-US"/>
        </a:p>
      </dgm:t>
    </dgm:pt>
    <dgm:pt modelId="{2CCADEC9-92AE-4946-BDC7-BE8046394399}" type="sibTrans" cxnId="{6118ABA9-634B-4835-905C-C7EB4E46984A}">
      <dgm:prSet/>
      <dgm:spPr/>
      <dgm:t>
        <a:bodyPr/>
        <a:lstStyle/>
        <a:p>
          <a:pPr latinLnBrk="1"/>
          <a:endParaRPr lang="ko-KR" altLang="en-US"/>
        </a:p>
      </dgm:t>
    </dgm:pt>
    <dgm:pt modelId="{BAA3FBCD-3C55-46B8-ACA2-EAD7E94EEB5D}">
      <dgm:prSet phldrT="[텍스트]" phldr="0"/>
      <dgm:spPr/>
      <dgm:t>
        <a:bodyPr/>
        <a:lstStyle/>
        <a:p>
          <a:pPr latinLnBrk="1"/>
          <a:r>
            <a:rPr lang="en-US" altLang="ko-KR"/>
            <a:t>The first company that made Korean chord-machine for stenographers</a:t>
          </a:r>
          <a:endParaRPr lang="ko-KR" altLang="en-US" dirty="0"/>
        </a:p>
      </dgm:t>
    </dgm:pt>
    <dgm:pt modelId="{3B935AF8-62B9-4409-B646-B63C47CB6346}" type="parTrans" cxnId="{CD0F8AAB-E560-44D1-8631-332A49B1475E}">
      <dgm:prSet/>
      <dgm:spPr/>
      <dgm:t>
        <a:bodyPr/>
        <a:lstStyle/>
        <a:p>
          <a:pPr latinLnBrk="1"/>
          <a:endParaRPr lang="ko-KR" altLang="en-US"/>
        </a:p>
      </dgm:t>
    </dgm:pt>
    <dgm:pt modelId="{67C7363C-8D7F-4B73-B1C0-E3BA82047A2A}" type="sibTrans" cxnId="{CD0F8AAB-E560-44D1-8631-332A49B1475E}">
      <dgm:prSet/>
      <dgm:spPr/>
      <dgm:t>
        <a:bodyPr/>
        <a:lstStyle/>
        <a:p>
          <a:pPr latinLnBrk="1"/>
          <a:endParaRPr lang="ko-KR" altLang="en-US"/>
        </a:p>
      </dgm:t>
    </dgm:pt>
    <dgm:pt modelId="{A013412D-F62A-404D-B2F3-8F56AB5A7B97}">
      <dgm:prSet phldrT="[텍스트]" phldr="0"/>
      <dgm:spPr/>
      <dgm:t>
        <a:bodyPr/>
        <a:lstStyle/>
        <a:p>
          <a:pPr latinLnBrk="1"/>
          <a:r>
            <a:rPr lang="en-US" altLang="ko-KR"/>
            <a:t>It leads computerization of stenography of Korea</a:t>
          </a:r>
          <a:endParaRPr lang="ko-KR" altLang="en-US" dirty="0"/>
        </a:p>
      </dgm:t>
    </dgm:pt>
    <dgm:pt modelId="{9291237A-00F0-466C-805D-8CFD3F7EBE74}" type="parTrans" cxnId="{D63A6536-C2AC-4B3F-B614-ACF5E760D594}">
      <dgm:prSet/>
      <dgm:spPr/>
      <dgm:t>
        <a:bodyPr/>
        <a:lstStyle/>
        <a:p>
          <a:pPr latinLnBrk="1"/>
          <a:endParaRPr lang="ko-KR" altLang="en-US"/>
        </a:p>
      </dgm:t>
    </dgm:pt>
    <dgm:pt modelId="{918A1D52-2C63-4E29-BA51-1C291EA60EE2}" type="sibTrans" cxnId="{D63A6536-C2AC-4B3F-B614-ACF5E760D594}">
      <dgm:prSet/>
      <dgm:spPr/>
      <dgm:t>
        <a:bodyPr/>
        <a:lstStyle/>
        <a:p>
          <a:pPr latinLnBrk="1"/>
          <a:endParaRPr lang="ko-KR" altLang="en-US"/>
        </a:p>
      </dgm:t>
    </dgm:pt>
    <dgm:pt modelId="{61DB6E4B-17C3-42B8-A6FF-524433BF83E4}">
      <dgm:prSet phldrT="[텍스트]" phldr="0"/>
      <dgm:spPr/>
      <dgm:t>
        <a:bodyPr/>
        <a:lstStyle/>
        <a:p>
          <a:pPr latinLnBrk="1"/>
          <a:r>
            <a:rPr lang="en-US" altLang="ko-KR" dirty="0"/>
            <a:t>Offering TV Closed Caption</a:t>
          </a:r>
          <a:endParaRPr lang="ko-KR" altLang="en-US" dirty="0"/>
        </a:p>
      </dgm:t>
    </dgm:pt>
    <dgm:pt modelId="{0D24CBF9-D112-4CD5-8899-1294397848F6}" type="parTrans" cxnId="{434E14E8-E74B-4209-8E13-5D7CE20F7AD2}">
      <dgm:prSet/>
      <dgm:spPr/>
      <dgm:t>
        <a:bodyPr/>
        <a:lstStyle/>
        <a:p>
          <a:pPr latinLnBrk="1"/>
          <a:endParaRPr lang="ko-KR" altLang="en-US"/>
        </a:p>
      </dgm:t>
    </dgm:pt>
    <dgm:pt modelId="{64F9021B-ED79-401D-B359-4503FC552AA3}" type="sibTrans" cxnId="{434E14E8-E74B-4209-8E13-5D7CE20F7AD2}">
      <dgm:prSet/>
      <dgm:spPr/>
      <dgm:t>
        <a:bodyPr/>
        <a:lstStyle/>
        <a:p>
          <a:pPr latinLnBrk="1"/>
          <a:endParaRPr lang="ko-KR" altLang="en-US"/>
        </a:p>
      </dgm:t>
    </dgm:pt>
    <dgm:pt modelId="{033A2832-CF15-4889-B993-081E7973A24A}">
      <dgm:prSet phldrT="[텍스트]" phldr="0"/>
      <dgm:spPr/>
      <dgm:t>
        <a:bodyPr/>
        <a:lstStyle/>
        <a:p>
          <a:pPr latinLnBrk="1"/>
          <a:r>
            <a:rPr lang="en-US" altLang="ko-KR" dirty="0"/>
            <a:t>Over 10,000 users who can use </a:t>
          </a:r>
          <a:r>
            <a:rPr lang="en-US" altLang="ko-KR" dirty="0" err="1"/>
            <a:t>Koreasteno’s</a:t>
          </a:r>
          <a:r>
            <a:rPr lang="en-US" altLang="ko-KR" dirty="0"/>
            <a:t> keyboard</a:t>
          </a:r>
          <a:endParaRPr lang="ko-KR" altLang="en-US" dirty="0"/>
        </a:p>
      </dgm:t>
    </dgm:pt>
    <dgm:pt modelId="{596098BD-7657-4BFC-95CA-4B0E5FAEBE42}" type="parTrans" cxnId="{37A810A7-A164-4A90-8D68-4BA03E536B24}">
      <dgm:prSet/>
      <dgm:spPr/>
      <dgm:t>
        <a:bodyPr/>
        <a:lstStyle/>
        <a:p>
          <a:pPr latinLnBrk="1"/>
          <a:endParaRPr lang="ko-KR" altLang="en-US"/>
        </a:p>
      </dgm:t>
    </dgm:pt>
    <dgm:pt modelId="{EF1B3F8E-AD01-4B7F-B595-8C8BB81BF03E}" type="sibTrans" cxnId="{37A810A7-A164-4A90-8D68-4BA03E536B24}">
      <dgm:prSet/>
      <dgm:spPr/>
      <dgm:t>
        <a:bodyPr/>
        <a:lstStyle/>
        <a:p>
          <a:pPr latinLnBrk="1"/>
          <a:endParaRPr lang="ko-KR" altLang="en-US"/>
        </a:p>
      </dgm:t>
    </dgm:pt>
    <dgm:pt modelId="{6FC732B7-F8EC-4FCA-84CE-C2ACEE8DD9CB}">
      <dgm:prSet phldrT="[텍스트]" phldr="0"/>
      <dgm:spPr/>
      <dgm:t>
        <a:bodyPr/>
        <a:lstStyle/>
        <a:p>
          <a:pPr latinLnBrk="1"/>
          <a:r>
            <a:rPr lang="en-US" altLang="ko-KR"/>
            <a:t>The first company that served TV closed caption in Korea since 1999</a:t>
          </a:r>
          <a:endParaRPr lang="ko-KR" altLang="en-US" dirty="0"/>
        </a:p>
      </dgm:t>
    </dgm:pt>
    <dgm:pt modelId="{91B5E93A-067B-435D-B7F9-F30A40D11884}" type="parTrans" cxnId="{8C388D32-C276-4B67-8B89-876081DAB819}">
      <dgm:prSet/>
      <dgm:spPr/>
      <dgm:t>
        <a:bodyPr/>
        <a:lstStyle/>
        <a:p>
          <a:pPr latinLnBrk="1"/>
          <a:endParaRPr lang="ko-KR" altLang="en-US"/>
        </a:p>
      </dgm:t>
    </dgm:pt>
    <dgm:pt modelId="{58747D18-9C7D-4006-8699-5DAD55576AB0}" type="sibTrans" cxnId="{8C388D32-C276-4B67-8B89-876081DAB819}">
      <dgm:prSet/>
      <dgm:spPr/>
      <dgm:t>
        <a:bodyPr/>
        <a:lstStyle/>
        <a:p>
          <a:pPr latinLnBrk="1"/>
          <a:endParaRPr lang="ko-KR" altLang="en-US"/>
        </a:p>
      </dgm:t>
    </dgm:pt>
    <dgm:pt modelId="{DCB8D796-1E87-4226-BA8B-750912B0DD6A}" type="pres">
      <dgm:prSet presAssocID="{10F26E14-CA3E-4212-A3E2-110E9A48D8BD}" presName="linear" presStyleCnt="0">
        <dgm:presLayoutVars>
          <dgm:dir/>
          <dgm:animLvl val="lvl"/>
          <dgm:resizeHandles val="exact"/>
        </dgm:presLayoutVars>
      </dgm:prSet>
      <dgm:spPr/>
    </dgm:pt>
    <dgm:pt modelId="{86EF1C71-BC80-470D-84A2-A20A85D00609}" type="pres">
      <dgm:prSet presAssocID="{CA27F87F-E10D-4F27-807F-FA9640B48557}" presName="parentLin" presStyleCnt="0"/>
      <dgm:spPr/>
    </dgm:pt>
    <dgm:pt modelId="{69480EE6-F580-4C51-90C6-FD4621B67699}" type="pres">
      <dgm:prSet presAssocID="{CA27F87F-E10D-4F27-807F-FA9640B48557}" presName="parentLeftMargin" presStyleLbl="node1" presStyleIdx="0" presStyleCnt="3"/>
      <dgm:spPr/>
    </dgm:pt>
    <dgm:pt modelId="{5CA51D86-E99E-4387-A436-EE2A3CA9C6EE}" type="pres">
      <dgm:prSet presAssocID="{CA27F87F-E10D-4F27-807F-FA9640B48557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4A3B6E58-4A99-4ECB-92CD-F3F2A746BC90}" type="pres">
      <dgm:prSet presAssocID="{CA27F87F-E10D-4F27-807F-FA9640B48557}" presName="negativeSpace" presStyleCnt="0"/>
      <dgm:spPr/>
    </dgm:pt>
    <dgm:pt modelId="{C144D72A-2386-40B8-B35D-82221F44F8CD}" type="pres">
      <dgm:prSet presAssocID="{CA27F87F-E10D-4F27-807F-FA9640B48557}" presName="childText" presStyleLbl="conFgAcc1" presStyleIdx="0" presStyleCnt="3">
        <dgm:presLayoutVars>
          <dgm:bulletEnabled val="1"/>
        </dgm:presLayoutVars>
      </dgm:prSet>
      <dgm:spPr/>
    </dgm:pt>
    <dgm:pt modelId="{1AE229D6-BAD8-4279-B8EC-0EE76082825E}" type="pres">
      <dgm:prSet presAssocID="{199669DB-54E8-48EA-B0B8-E0CC5D29300D}" presName="spaceBetweenRectangles" presStyleCnt="0"/>
      <dgm:spPr/>
    </dgm:pt>
    <dgm:pt modelId="{EB198382-12D4-4D8C-AE12-417FA6ABB183}" type="pres">
      <dgm:prSet presAssocID="{C865CC7B-EA83-49E4-ABBB-466BECB63C37}" presName="parentLin" presStyleCnt="0"/>
      <dgm:spPr/>
    </dgm:pt>
    <dgm:pt modelId="{07CDF3B6-04A4-4EB4-A306-AE9A0A5A6113}" type="pres">
      <dgm:prSet presAssocID="{C865CC7B-EA83-49E4-ABBB-466BECB63C37}" presName="parentLeftMargin" presStyleLbl="node1" presStyleIdx="0" presStyleCnt="3"/>
      <dgm:spPr/>
    </dgm:pt>
    <dgm:pt modelId="{F4E722D2-98A1-44EE-821E-889B33E50C95}" type="pres">
      <dgm:prSet presAssocID="{C865CC7B-EA83-49E4-ABBB-466BECB63C37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4CEA5691-E83A-4E5E-A28E-83C1044E0BEE}" type="pres">
      <dgm:prSet presAssocID="{C865CC7B-EA83-49E4-ABBB-466BECB63C37}" presName="negativeSpace" presStyleCnt="0"/>
      <dgm:spPr/>
    </dgm:pt>
    <dgm:pt modelId="{161A8CFA-DB9A-4937-B412-CFF4DFFF683D}" type="pres">
      <dgm:prSet presAssocID="{C865CC7B-EA83-49E4-ABBB-466BECB63C37}" presName="childText" presStyleLbl="conFgAcc1" presStyleIdx="1" presStyleCnt="3">
        <dgm:presLayoutVars>
          <dgm:bulletEnabled val="1"/>
        </dgm:presLayoutVars>
      </dgm:prSet>
      <dgm:spPr/>
    </dgm:pt>
    <dgm:pt modelId="{DF35952C-AE6A-4064-9D70-40887E42C3BB}" type="pres">
      <dgm:prSet presAssocID="{2CCADEC9-92AE-4946-BDC7-BE8046394399}" presName="spaceBetweenRectangles" presStyleCnt="0"/>
      <dgm:spPr/>
    </dgm:pt>
    <dgm:pt modelId="{57291593-A508-431F-9BFA-4DB889E95356}" type="pres">
      <dgm:prSet presAssocID="{61DB6E4B-17C3-42B8-A6FF-524433BF83E4}" presName="parentLin" presStyleCnt="0"/>
      <dgm:spPr/>
    </dgm:pt>
    <dgm:pt modelId="{6737E25A-6A4A-4DF3-9832-AB7327ABEA4F}" type="pres">
      <dgm:prSet presAssocID="{61DB6E4B-17C3-42B8-A6FF-524433BF83E4}" presName="parentLeftMargin" presStyleLbl="node1" presStyleIdx="1" presStyleCnt="3"/>
      <dgm:spPr/>
    </dgm:pt>
    <dgm:pt modelId="{2C772936-4BAF-4843-93B6-8803BE07BE43}" type="pres">
      <dgm:prSet presAssocID="{61DB6E4B-17C3-42B8-A6FF-524433BF83E4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D3CB0892-B181-4D43-8DBD-5013A1B3E20E}" type="pres">
      <dgm:prSet presAssocID="{61DB6E4B-17C3-42B8-A6FF-524433BF83E4}" presName="negativeSpace" presStyleCnt="0"/>
      <dgm:spPr/>
    </dgm:pt>
    <dgm:pt modelId="{6FF4806E-04E9-47E4-A39A-C353C7294BAE}" type="pres">
      <dgm:prSet presAssocID="{61DB6E4B-17C3-42B8-A6FF-524433BF83E4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509CC602-33C7-4F1A-9833-9D2CACEB9C19}" type="presOf" srcId="{CA27F87F-E10D-4F27-807F-FA9640B48557}" destId="{5CA51D86-E99E-4387-A436-EE2A3CA9C6EE}" srcOrd="1" destOrd="0" presId="urn:microsoft.com/office/officeart/2005/8/layout/list1"/>
    <dgm:cxn modelId="{2667082C-1990-4A49-9EF1-EA75D99D70D8}" type="presOf" srcId="{033A2832-CF15-4889-B993-081E7973A24A}" destId="{161A8CFA-DB9A-4937-B412-CFF4DFFF683D}" srcOrd="0" destOrd="0" presId="urn:microsoft.com/office/officeart/2005/8/layout/list1"/>
    <dgm:cxn modelId="{8C388D32-C276-4B67-8B89-876081DAB819}" srcId="{61DB6E4B-17C3-42B8-A6FF-524433BF83E4}" destId="{6FC732B7-F8EC-4FCA-84CE-C2ACEE8DD9CB}" srcOrd="0" destOrd="0" parTransId="{91B5E93A-067B-435D-B7F9-F30A40D11884}" sibTransId="{58747D18-9C7D-4006-8699-5DAD55576AB0}"/>
    <dgm:cxn modelId="{D63A6536-C2AC-4B3F-B614-ACF5E760D594}" srcId="{CA27F87F-E10D-4F27-807F-FA9640B48557}" destId="{A013412D-F62A-404D-B2F3-8F56AB5A7B97}" srcOrd="1" destOrd="0" parTransId="{9291237A-00F0-466C-805D-8CFD3F7EBE74}" sibTransId="{918A1D52-2C63-4E29-BA51-1C291EA60EE2}"/>
    <dgm:cxn modelId="{33FB983E-F275-4D02-A615-6E0C86F7FD2C}" type="presOf" srcId="{6FC732B7-F8EC-4FCA-84CE-C2ACEE8DD9CB}" destId="{6FF4806E-04E9-47E4-A39A-C353C7294BAE}" srcOrd="0" destOrd="0" presId="urn:microsoft.com/office/officeart/2005/8/layout/list1"/>
    <dgm:cxn modelId="{3B511F42-FD1D-4147-940C-98A509E69D75}" type="presOf" srcId="{A013412D-F62A-404D-B2F3-8F56AB5A7B97}" destId="{C144D72A-2386-40B8-B35D-82221F44F8CD}" srcOrd="0" destOrd="1" presId="urn:microsoft.com/office/officeart/2005/8/layout/list1"/>
    <dgm:cxn modelId="{8C0F6648-AE79-4B95-BF82-67FE1AED12B4}" type="presOf" srcId="{C865CC7B-EA83-49E4-ABBB-466BECB63C37}" destId="{F4E722D2-98A1-44EE-821E-889B33E50C95}" srcOrd="1" destOrd="0" presId="urn:microsoft.com/office/officeart/2005/8/layout/list1"/>
    <dgm:cxn modelId="{063E297B-CDFA-4D2D-88A0-D03928AC38BF}" srcId="{10F26E14-CA3E-4212-A3E2-110E9A48D8BD}" destId="{CA27F87F-E10D-4F27-807F-FA9640B48557}" srcOrd="0" destOrd="0" parTransId="{B17746D2-3FE4-4323-870C-34A2728B548F}" sibTransId="{199669DB-54E8-48EA-B0B8-E0CC5D29300D}"/>
    <dgm:cxn modelId="{9909C594-3966-415F-8D85-772FA89EEE20}" type="presOf" srcId="{CA27F87F-E10D-4F27-807F-FA9640B48557}" destId="{69480EE6-F580-4C51-90C6-FD4621B67699}" srcOrd="0" destOrd="0" presId="urn:microsoft.com/office/officeart/2005/8/layout/list1"/>
    <dgm:cxn modelId="{DDC8BF9A-1188-40BD-AD81-8C31D61B550C}" type="presOf" srcId="{61DB6E4B-17C3-42B8-A6FF-524433BF83E4}" destId="{6737E25A-6A4A-4DF3-9832-AB7327ABEA4F}" srcOrd="0" destOrd="0" presId="urn:microsoft.com/office/officeart/2005/8/layout/list1"/>
    <dgm:cxn modelId="{37A810A7-A164-4A90-8D68-4BA03E536B24}" srcId="{C865CC7B-EA83-49E4-ABBB-466BECB63C37}" destId="{033A2832-CF15-4889-B993-081E7973A24A}" srcOrd="0" destOrd="0" parTransId="{596098BD-7657-4BFC-95CA-4B0E5FAEBE42}" sibTransId="{EF1B3F8E-AD01-4B7F-B595-8C8BB81BF03E}"/>
    <dgm:cxn modelId="{6118ABA9-634B-4835-905C-C7EB4E46984A}" srcId="{10F26E14-CA3E-4212-A3E2-110E9A48D8BD}" destId="{C865CC7B-EA83-49E4-ABBB-466BECB63C37}" srcOrd="1" destOrd="0" parTransId="{C82AE992-8C3C-4A36-B111-1306E62D4FC7}" sibTransId="{2CCADEC9-92AE-4946-BDC7-BE8046394399}"/>
    <dgm:cxn modelId="{CD0F8AAB-E560-44D1-8631-332A49B1475E}" srcId="{CA27F87F-E10D-4F27-807F-FA9640B48557}" destId="{BAA3FBCD-3C55-46B8-ACA2-EAD7E94EEB5D}" srcOrd="0" destOrd="0" parTransId="{3B935AF8-62B9-4409-B646-B63C47CB6346}" sibTransId="{67C7363C-8D7F-4B73-B1C0-E3BA82047A2A}"/>
    <dgm:cxn modelId="{00366ABD-84B7-4425-997B-F4592DACD895}" type="presOf" srcId="{10F26E14-CA3E-4212-A3E2-110E9A48D8BD}" destId="{DCB8D796-1E87-4226-BA8B-750912B0DD6A}" srcOrd="0" destOrd="0" presId="urn:microsoft.com/office/officeart/2005/8/layout/list1"/>
    <dgm:cxn modelId="{7B1E95DF-A455-47FD-A89B-9F465678908D}" type="presOf" srcId="{61DB6E4B-17C3-42B8-A6FF-524433BF83E4}" destId="{2C772936-4BAF-4843-93B6-8803BE07BE43}" srcOrd="1" destOrd="0" presId="urn:microsoft.com/office/officeart/2005/8/layout/list1"/>
    <dgm:cxn modelId="{BEFDADE4-EB98-41F9-95DF-02064958DC31}" type="presOf" srcId="{C865CC7B-EA83-49E4-ABBB-466BECB63C37}" destId="{07CDF3B6-04A4-4EB4-A306-AE9A0A5A6113}" srcOrd="0" destOrd="0" presId="urn:microsoft.com/office/officeart/2005/8/layout/list1"/>
    <dgm:cxn modelId="{C37C41E5-A1A5-4C10-A380-C0F6CC9CE690}" type="presOf" srcId="{BAA3FBCD-3C55-46B8-ACA2-EAD7E94EEB5D}" destId="{C144D72A-2386-40B8-B35D-82221F44F8CD}" srcOrd="0" destOrd="0" presId="urn:microsoft.com/office/officeart/2005/8/layout/list1"/>
    <dgm:cxn modelId="{434E14E8-E74B-4209-8E13-5D7CE20F7AD2}" srcId="{10F26E14-CA3E-4212-A3E2-110E9A48D8BD}" destId="{61DB6E4B-17C3-42B8-A6FF-524433BF83E4}" srcOrd="2" destOrd="0" parTransId="{0D24CBF9-D112-4CD5-8899-1294397848F6}" sibTransId="{64F9021B-ED79-401D-B359-4503FC552AA3}"/>
    <dgm:cxn modelId="{46D1F192-8690-4BE8-9565-32CAF75952F6}" type="presParOf" srcId="{DCB8D796-1E87-4226-BA8B-750912B0DD6A}" destId="{86EF1C71-BC80-470D-84A2-A20A85D00609}" srcOrd="0" destOrd="0" presId="urn:microsoft.com/office/officeart/2005/8/layout/list1"/>
    <dgm:cxn modelId="{932E2168-69AE-4841-9776-48F29FCA9722}" type="presParOf" srcId="{86EF1C71-BC80-470D-84A2-A20A85D00609}" destId="{69480EE6-F580-4C51-90C6-FD4621B67699}" srcOrd="0" destOrd="0" presId="urn:microsoft.com/office/officeart/2005/8/layout/list1"/>
    <dgm:cxn modelId="{9E0DA84C-5FD6-47CC-AA49-580B60B0E96F}" type="presParOf" srcId="{86EF1C71-BC80-470D-84A2-A20A85D00609}" destId="{5CA51D86-E99E-4387-A436-EE2A3CA9C6EE}" srcOrd="1" destOrd="0" presId="urn:microsoft.com/office/officeart/2005/8/layout/list1"/>
    <dgm:cxn modelId="{967354DA-A792-419B-B939-E10E6273163A}" type="presParOf" srcId="{DCB8D796-1E87-4226-BA8B-750912B0DD6A}" destId="{4A3B6E58-4A99-4ECB-92CD-F3F2A746BC90}" srcOrd="1" destOrd="0" presId="urn:microsoft.com/office/officeart/2005/8/layout/list1"/>
    <dgm:cxn modelId="{B40F3BAF-29BA-4C6A-9098-99D4A2246FAC}" type="presParOf" srcId="{DCB8D796-1E87-4226-BA8B-750912B0DD6A}" destId="{C144D72A-2386-40B8-B35D-82221F44F8CD}" srcOrd="2" destOrd="0" presId="urn:microsoft.com/office/officeart/2005/8/layout/list1"/>
    <dgm:cxn modelId="{871052C1-841E-4D3D-BB25-F05F9ACCF7A7}" type="presParOf" srcId="{DCB8D796-1E87-4226-BA8B-750912B0DD6A}" destId="{1AE229D6-BAD8-4279-B8EC-0EE76082825E}" srcOrd="3" destOrd="0" presId="urn:microsoft.com/office/officeart/2005/8/layout/list1"/>
    <dgm:cxn modelId="{72978C54-24DF-41C2-A5C9-C4EED362CF5C}" type="presParOf" srcId="{DCB8D796-1E87-4226-BA8B-750912B0DD6A}" destId="{EB198382-12D4-4D8C-AE12-417FA6ABB183}" srcOrd="4" destOrd="0" presId="urn:microsoft.com/office/officeart/2005/8/layout/list1"/>
    <dgm:cxn modelId="{B09F22DA-5EA1-4167-9BDB-F7D922F878D4}" type="presParOf" srcId="{EB198382-12D4-4D8C-AE12-417FA6ABB183}" destId="{07CDF3B6-04A4-4EB4-A306-AE9A0A5A6113}" srcOrd="0" destOrd="0" presId="urn:microsoft.com/office/officeart/2005/8/layout/list1"/>
    <dgm:cxn modelId="{FFFC2E8C-CBB3-40D2-B05D-D48EAA5A7E21}" type="presParOf" srcId="{EB198382-12D4-4D8C-AE12-417FA6ABB183}" destId="{F4E722D2-98A1-44EE-821E-889B33E50C95}" srcOrd="1" destOrd="0" presId="urn:microsoft.com/office/officeart/2005/8/layout/list1"/>
    <dgm:cxn modelId="{4890A581-623B-47A3-9C45-E8BE9BCC72BE}" type="presParOf" srcId="{DCB8D796-1E87-4226-BA8B-750912B0DD6A}" destId="{4CEA5691-E83A-4E5E-A28E-83C1044E0BEE}" srcOrd="5" destOrd="0" presId="urn:microsoft.com/office/officeart/2005/8/layout/list1"/>
    <dgm:cxn modelId="{CA731B71-4EC3-4BAA-A28F-89D38C407D30}" type="presParOf" srcId="{DCB8D796-1E87-4226-BA8B-750912B0DD6A}" destId="{161A8CFA-DB9A-4937-B412-CFF4DFFF683D}" srcOrd="6" destOrd="0" presId="urn:microsoft.com/office/officeart/2005/8/layout/list1"/>
    <dgm:cxn modelId="{0EB0C578-7320-406B-B769-1A8955DFE685}" type="presParOf" srcId="{DCB8D796-1E87-4226-BA8B-750912B0DD6A}" destId="{DF35952C-AE6A-4064-9D70-40887E42C3BB}" srcOrd="7" destOrd="0" presId="urn:microsoft.com/office/officeart/2005/8/layout/list1"/>
    <dgm:cxn modelId="{5900D243-EABA-485C-A15B-34BFE47ECE32}" type="presParOf" srcId="{DCB8D796-1E87-4226-BA8B-750912B0DD6A}" destId="{57291593-A508-431F-9BFA-4DB889E95356}" srcOrd="8" destOrd="0" presId="urn:microsoft.com/office/officeart/2005/8/layout/list1"/>
    <dgm:cxn modelId="{548EF108-2F2F-412E-B71C-B7C174DC1C63}" type="presParOf" srcId="{57291593-A508-431F-9BFA-4DB889E95356}" destId="{6737E25A-6A4A-4DF3-9832-AB7327ABEA4F}" srcOrd="0" destOrd="0" presId="urn:microsoft.com/office/officeart/2005/8/layout/list1"/>
    <dgm:cxn modelId="{7C3A2D07-0F65-456F-89E0-DD068B5854E1}" type="presParOf" srcId="{57291593-A508-431F-9BFA-4DB889E95356}" destId="{2C772936-4BAF-4843-93B6-8803BE07BE43}" srcOrd="1" destOrd="0" presId="urn:microsoft.com/office/officeart/2005/8/layout/list1"/>
    <dgm:cxn modelId="{8A5F1602-8B80-42B7-A1EB-E09A33933828}" type="presParOf" srcId="{DCB8D796-1E87-4226-BA8B-750912B0DD6A}" destId="{D3CB0892-B181-4D43-8DBD-5013A1B3E20E}" srcOrd="9" destOrd="0" presId="urn:microsoft.com/office/officeart/2005/8/layout/list1"/>
    <dgm:cxn modelId="{D971602E-E0E9-4248-AC3C-87EF24DE8EE5}" type="presParOf" srcId="{DCB8D796-1E87-4226-BA8B-750912B0DD6A}" destId="{6FF4806E-04E9-47E4-A39A-C353C7294BAE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3929860-F522-487F-9BA4-68DCB52C9010}" type="doc">
      <dgm:prSet loTypeId="urn:microsoft.com/office/officeart/2005/8/layout/list1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pPr latinLnBrk="1"/>
          <a:endParaRPr lang="ko-KR" altLang="en-US"/>
        </a:p>
      </dgm:t>
    </dgm:pt>
    <dgm:pt modelId="{17BA5A73-5EEC-4FF8-A6FA-A11D3F312157}">
      <dgm:prSet phldrT="[텍스트]" phldr="0"/>
      <dgm:spPr/>
      <dgm:t>
        <a:bodyPr/>
        <a:lstStyle/>
        <a:p>
          <a:pPr latinLnBrk="1"/>
          <a:r>
            <a:rPr lang="en-US" altLang="ko-KR" dirty="0"/>
            <a:t>Offering Live Caption to Streaming Video Service (Netflix)</a:t>
          </a:r>
          <a:endParaRPr lang="ko-KR" altLang="en-US" dirty="0"/>
        </a:p>
      </dgm:t>
    </dgm:pt>
    <dgm:pt modelId="{3915D702-0C4B-4443-AB24-E07D78D71F49}" type="parTrans" cxnId="{75725B30-9588-400E-8664-D0B92A64A017}">
      <dgm:prSet/>
      <dgm:spPr/>
      <dgm:t>
        <a:bodyPr/>
        <a:lstStyle/>
        <a:p>
          <a:pPr latinLnBrk="1"/>
          <a:endParaRPr lang="ko-KR" altLang="en-US"/>
        </a:p>
      </dgm:t>
    </dgm:pt>
    <dgm:pt modelId="{BCDA3356-111C-402A-BE86-340DC6C78609}" type="sibTrans" cxnId="{75725B30-9588-400E-8664-D0B92A64A017}">
      <dgm:prSet/>
      <dgm:spPr/>
      <dgm:t>
        <a:bodyPr/>
        <a:lstStyle/>
        <a:p>
          <a:pPr latinLnBrk="1"/>
          <a:endParaRPr lang="ko-KR" altLang="en-US"/>
        </a:p>
      </dgm:t>
    </dgm:pt>
    <dgm:pt modelId="{DD6F7A65-65CF-4AFD-9357-14B5FD7B4F28}">
      <dgm:prSet phldrT="[텍스트]" phldr="0"/>
      <dgm:spPr/>
      <dgm:t>
        <a:bodyPr/>
        <a:lstStyle/>
        <a:p>
          <a:pPr latinLnBrk="1"/>
          <a:r>
            <a:rPr lang="en-US" altLang="ko-KR" dirty="0"/>
            <a:t>International Exchange</a:t>
          </a:r>
          <a:endParaRPr lang="ko-KR" altLang="en-US" dirty="0"/>
        </a:p>
      </dgm:t>
    </dgm:pt>
    <dgm:pt modelId="{419CA2C4-0C90-4F8A-A515-E55BF74C885F}" type="parTrans" cxnId="{69C5C925-3F20-4CDA-99C2-EB08CE6DA3A8}">
      <dgm:prSet/>
      <dgm:spPr/>
      <dgm:t>
        <a:bodyPr/>
        <a:lstStyle/>
        <a:p>
          <a:pPr latinLnBrk="1"/>
          <a:endParaRPr lang="ko-KR" altLang="en-US"/>
        </a:p>
      </dgm:t>
    </dgm:pt>
    <dgm:pt modelId="{172D91DB-EC04-4ED5-AD33-3EB5141934B8}" type="sibTrans" cxnId="{69C5C925-3F20-4CDA-99C2-EB08CE6DA3A8}">
      <dgm:prSet/>
      <dgm:spPr/>
      <dgm:t>
        <a:bodyPr/>
        <a:lstStyle/>
        <a:p>
          <a:pPr latinLnBrk="1"/>
          <a:endParaRPr lang="ko-KR" altLang="en-US"/>
        </a:p>
      </dgm:t>
    </dgm:pt>
    <dgm:pt modelId="{65730781-7536-468A-9D68-2FEFCBF898B4}">
      <dgm:prSet phldrT="[텍스트]" phldr="0"/>
      <dgm:spPr/>
      <dgm:t>
        <a:bodyPr/>
        <a:lstStyle/>
        <a:p>
          <a:pPr latinLnBrk="1"/>
          <a:r>
            <a:rPr lang="en-US" altLang="ko-KR" dirty="0"/>
            <a:t>In 2026, </a:t>
          </a:r>
          <a:r>
            <a:rPr lang="en-US" altLang="ko-KR" dirty="0" err="1"/>
            <a:t>Koreasteno</a:t>
          </a:r>
          <a:r>
            <a:rPr lang="en-US" altLang="ko-KR" dirty="0"/>
            <a:t> delivered live Korean captions to Netflix for the first time.</a:t>
          </a:r>
          <a:endParaRPr lang="ko-KR" altLang="en-US" dirty="0"/>
        </a:p>
      </dgm:t>
    </dgm:pt>
    <dgm:pt modelId="{24CD9222-8214-4DE5-8972-6BD587D70E9B}" type="parTrans" cxnId="{D33BE859-6A13-4746-8BF3-08A2CE2F9263}">
      <dgm:prSet/>
      <dgm:spPr/>
      <dgm:t>
        <a:bodyPr/>
        <a:lstStyle/>
        <a:p>
          <a:pPr latinLnBrk="1"/>
          <a:endParaRPr lang="ko-KR" altLang="en-US"/>
        </a:p>
      </dgm:t>
    </dgm:pt>
    <dgm:pt modelId="{2CD440C8-66ED-4CE1-AB63-CACDB8CE1BE8}" type="sibTrans" cxnId="{D33BE859-6A13-4746-8BF3-08A2CE2F9263}">
      <dgm:prSet/>
      <dgm:spPr/>
      <dgm:t>
        <a:bodyPr/>
        <a:lstStyle/>
        <a:p>
          <a:pPr latinLnBrk="1"/>
          <a:endParaRPr lang="ko-KR" altLang="en-US"/>
        </a:p>
      </dgm:t>
    </dgm:pt>
    <dgm:pt modelId="{0C1D48FB-F752-4E14-BBE4-E052E61DBAF9}">
      <dgm:prSet phldrT="[텍스트]" phldr="0"/>
      <dgm:spPr/>
      <dgm:t>
        <a:bodyPr/>
        <a:lstStyle/>
        <a:p>
          <a:pPr latinLnBrk="1"/>
          <a:r>
            <a:rPr lang="en-US" altLang="ko-KR" dirty="0"/>
            <a:t>Intersteno Congress (2009-2026)</a:t>
          </a:r>
          <a:endParaRPr lang="ko-KR" altLang="en-US" dirty="0"/>
        </a:p>
      </dgm:t>
    </dgm:pt>
    <dgm:pt modelId="{CAAF9D84-129B-4C4E-B109-20FB99F20268}" type="parTrans" cxnId="{AED87536-960A-4E51-87D2-A80110130FA3}">
      <dgm:prSet/>
      <dgm:spPr/>
      <dgm:t>
        <a:bodyPr/>
        <a:lstStyle/>
        <a:p>
          <a:pPr latinLnBrk="1"/>
          <a:endParaRPr lang="ko-KR" altLang="en-US"/>
        </a:p>
      </dgm:t>
    </dgm:pt>
    <dgm:pt modelId="{A32215FA-C66E-4984-ACEF-EBA83A991ADA}" type="sibTrans" cxnId="{AED87536-960A-4E51-87D2-A80110130FA3}">
      <dgm:prSet/>
      <dgm:spPr/>
      <dgm:t>
        <a:bodyPr/>
        <a:lstStyle/>
        <a:p>
          <a:pPr latinLnBrk="1"/>
          <a:endParaRPr lang="ko-KR" altLang="en-US"/>
        </a:p>
      </dgm:t>
    </dgm:pt>
    <dgm:pt modelId="{E6F1B02E-3C1E-404D-A2B2-3E3DC0B6606A}">
      <dgm:prSet phldrT="[텍스트]" phldr="0"/>
      <dgm:spPr/>
      <dgm:t>
        <a:bodyPr/>
        <a:lstStyle/>
        <a:p>
          <a:pPr latinLnBrk="1"/>
          <a:r>
            <a:rPr lang="en-US" altLang="ko-KR" dirty="0"/>
            <a:t>Belt and Road &amp; BRICS Competition (China, 2025-2026)</a:t>
          </a:r>
          <a:endParaRPr lang="ko-KR" altLang="en-US" dirty="0"/>
        </a:p>
      </dgm:t>
    </dgm:pt>
    <dgm:pt modelId="{E3DA525A-ED0F-4459-8248-C410B76C9BF0}" type="parTrans" cxnId="{00F980D1-AFF2-4F8D-9471-6209821A45A1}">
      <dgm:prSet/>
      <dgm:spPr/>
      <dgm:t>
        <a:bodyPr/>
        <a:lstStyle/>
        <a:p>
          <a:pPr latinLnBrk="1"/>
          <a:endParaRPr lang="ko-KR" altLang="en-US"/>
        </a:p>
      </dgm:t>
    </dgm:pt>
    <dgm:pt modelId="{BD3CBC2C-2E2A-4BBE-9037-D33F90C6B565}" type="sibTrans" cxnId="{00F980D1-AFF2-4F8D-9471-6209821A45A1}">
      <dgm:prSet/>
      <dgm:spPr/>
      <dgm:t>
        <a:bodyPr/>
        <a:lstStyle/>
        <a:p>
          <a:pPr latinLnBrk="1"/>
          <a:endParaRPr lang="ko-KR" altLang="en-US"/>
        </a:p>
      </dgm:t>
    </dgm:pt>
    <dgm:pt modelId="{5A18DF98-EFEE-4F0D-A6B9-B4A791091E59}">
      <dgm:prSet phldrT="[텍스트]" phldr="0"/>
      <dgm:spPr/>
      <dgm:t>
        <a:bodyPr/>
        <a:lstStyle/>
        <a:p>
          <a:pPr latinLnBrk="1"/>
          <a:r>
            <a:rPr lang="en-US" altLang="ko-KR" dirty="0" err="1"/>
            <a:t>Costraphil</a:t>
          </a:r>
          <a:r>
            <a:rPr lang="en-US" altLang="ko-KR" dirty="0"/>
            <a:t> National Convention (The Philippines, 2026)</a:t>
          </a:r>
          <a:endParaRPr lang="ko-KR" altLang="en-US" dirty="0"/>
        </a:p>
      </dgm:t>
    </dgm:pt>
    <dgm:pt modelId="{9E7D7941-0A8E-4574-840B-DDA61A8F3DD0}" type="parTrans" cxnId="{5BBCD16F-C419-4A01-8CF6-D12F486BB4C9}">
      <dgm:prSet/>
      <dgm:spPr/>
      <dgm:t>
        <a:bodyPr/>
        <a:lstStyle/>
        <a:p>
          <a:pPr latinLnBrk="1"/>
          <a:endParaRPr lang="ko-KR" altLang="en-US"/>
        </a:p>
      </dgm:t>
    </dgm:pt>
    <dgm:pt modelId="{2CCB78A3-6960-4201-96F3-5BD2F0961EB9}" type="sibTrans" cxnId="{5BBCD16F-C419-4A01-8CF6-D12F486BB4C9}">
      <dgm:prSet/>
      <dgm:spPr/>
      <dgm:t>
        <a:bodyPr/>
        <a:lstStyle/>
        <a:p>
          <a:pPr latinLnBrk="1"/>
          <a:endParaRPr lang="ko-KR" altLang="en-US"/>
        </a:p>
      </dgm:t>
    </dgm:pt>
    <dgm:pt modelId="{E21FF5BF-6371-4EE9-9773-B1EF9FCF276F}">
      <dgm:prSet phldrT="[텍스트]" phldr="0"/>
      <dgm:spPr/>
      <dgm:t>
        <a:bodyPr/>
        <a:lstStyle/>
        <a:p>
          <a:pPr latinLnBrk="1"/>
          <a:r>
            <a:rPr lang="en-US" altLang="ko-KR" dirty="0"/>
            <a:t>Yawei Cup (China, 2019)</a:t>
          </a:r>
          <a:endParaRPr lang="ko-KR" altLang="en-US" dirty="0"/>
        </a:p>
      </dgm:t>
    </dgm:pt>
    <dgm:pt modelId="{E2B60BA5-5535-46A3-BCA6-84536E3F4BAF}" type="parTrans" cxnId="{F9457427-656A-4512-AAA8-5AC988D27FC9}">
      <dgm:prSet/>
      <dgm:spPr/>
      <dgm:t>
        <a:bodyPr/>
        <a:lstStyle/>
        <a:p>
          <a:pPr latinLnBrk="1"/>
          <a:endParaRPr lang="ko-KR" altLang="en-US"/>
        </a:p>
      </dgm:t>
    </dgm:pt>
    <dgm:pt modelId="{F3C7D51A-06DC-43CA-9D8C-17E17076D714}" type="sibTrans" cxnId="{F9457427-656A-4512-AAA8-5AC988D27FC9}">
      <dgm:prSet/>
      <dgm:spPr/>
      <dgm:t>
        <a:bodyPr/>
        <a:lstStyle/>
        <a:p>
          <a:pPr latinLnBrk="1"/>
          <a:endParaRPr lang="ko-KR" altLang="en-US"/>
        </a:p>
      </dgm:t>
    </dgm:pt>
    <dgm:pt modelId="{A145F8DC-4981-4E2B-B7F7-C1DF8399E4C2}" type="pres">
      <dgm:prSet presAssocID="{43929860-F522-487F-9BA4-68DCB52C9010}" presName="linear" presStyleCnt="0">
        <dgm:presLayoutVars>
          <dgm:dir/>
          <dgm:animLvl val="lvl"/>
          <dgm:resizeHandles val="exact"/>
        </dgm:presLayoutVars>
      </dgm:prSet>
      <dgm:spPr/>
    </dgm:pt>
    <dgm:pt modelId="{33BFCED3-063E-47FE-9F29-863B05C24F6D}" type="pres">
      <dgm:prSet presAssocID="{17BA5A73-5EEC-4FF8-A6FA-A11D3F312157}" presName="parentLin" presStyleCnt="0"/>
      <dgm:spPr/>
    </dgm:pt>
    <dgm:pt modelId="{E19433CB-1ED3-4080-A8F9-24B8A90D2DFD}" type="pres">
      <dgm:prSet presAssocID="{17BA5A73-5EEC-4FF8-A6FA-A11D3F312157}" presName="parentLeftMargin" presStyleLbl="node1" presStyleIdx="0" presStyleCnt="2"/>
      <dgm:spPr/>
    </dgm:pt>
    <dgm:pt modelId="{4F111A10-04C9-40DE-9645-012AB99ADE0D}" type="pres">
      <dgm:prSet presAssocID="{17BA5A73-5EEC-4FF8-A6FA-A11D3F312157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A3BBBEB9-55AC-4A98-9725-23EAEE81876F}" type="pres">
      <dgm:prSet presAssocID="{17BA5A73-5EEC-4FF8-A6FA-A11D3F312157}" presName="negativeSpace" presStyleCnt="0"/>
      <dgm:spPr/>
    </dgm:pt>
    <dgm:pt modelId="{3E2EF357-FBAB-4557-9298-3B892A9659C9}" type="pres">
      <dgm:prSet presAssocID="{17BA5A73-5EEC-4FF8-A6FA-A11D3F312157}" presName="childText" presStyleLbl="conFgAcc1" presStyleIdx="0" presStyleCnt="2">
        <dgm:presLayoutVars>
          <dgm:bulletEnabled val="1"/>
        </dgm:presLayoutVars>
      </dgm:prSet>
      <dgm:spPr/>
    </dgm:pt>
    <dgm:pt modelId="{8410F70C-13F8-415A-9C04-43E0A341ABDE}" type="pres">
      <dgm:prSet presAssocID="{BCDA3356-111C-402A-BE86-340DC6C78609}" presName="spaceBetweenRectangles" presStyleCnt="0"/>
      <dgm:spPr/>
    </dgm:pt>
    <dgm:pt modelId="{E36CD0C4-E189-4BCE-A7DD-7DC0057FE2E5}" type="pres">
      <dgm:prSet presAssocID="{DD6F7A65-65CF-4AFD-9357-14B5FD7B4F28}" presName="parentLin" presStyleCnt="0"/>
      <dgm:spPr/>
    </dgm:pt>
    <dgm:pt modelId="{C6D22ECC-9C4B-4FB0-8D83-2E461498680D}" type="pres">
      <dgm:prSet presAssocID="{DD6F7A65-65CF-4AFD-9357-14B5FD7B4F28}" presName="parentLeftMargin" presStyleLbl="node1" presStyleIdx="0" presStyleCnt="2"/>
      <dgm:spPr/>
    </dgm:pt>
    <dgm:pt modelId="{38C7302C-6BE1-4189-8EC3-61C8120433AE}" type="pres">
      <dgm:prSet presAssocID="{DD6F7A65-65CF-4AFD-9357-14B5FD7B4F28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4A0C19D6-7806-41E2-A780-C614A529E237}" type="pres">
      <dgm:prSet presAssocID="{DD6F7A65-65CF-4AFD-9357-14B5FD7B4F28}" presName="negativeSpace" presStyleCnt="0"/>
      <dgm:spPr/>
    </dgm:pt>
    <dgm:pt modelId="{12CB5AC5-BE2D-40E1-B86D-4E4627B500B9}" type="pres">
      <dgm:prSet presAssocID="{DD6F7A65-65CF-4AFD-9357-14B5FD7B4F28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00DD3802-9B4A-4722-8D57-320938C72880}" type="presOf" srcId="{0C1D48FB-F752-4E14-BBE4-E052E61DBAF9}" destId="{12CB5AC5-BE2D-40E1-B86D-4E4627B500B9}" srcOrd="0" destOrd="0" presId="urn:microsoft.com/office/officeart/2005/8/layout/list1"/>
    <dgm:cxn modelId="{69C5C925-3F20-4CDA-99C2-EB08CE6DA3A8}" srcId="{43929860-F522-487F-9BA4-68DCB52C9010}" destId="{DD6F7A65-65CF-4AFD-9357-14B5FD7B4F28}" srcOrd="1" destOrd="0" parTransId="{419CA2C4-0C90-4F8A-A515-E55BF74C885F}" sibTransId="{172D91DB-EC04-4ED5-AD33-3EB5141934B8}"/>
    <dgm:cxn modelId="{F9457427-656A-4512-AAA8-5AC988D27FC9}" srcId="{DD6F7A65-65CF-4AFD-9357-14B5FD7B4F28}" destId="{E21FF5BF-6371-4EE9-9773-B1EF9FCF276F}" srcOrd="1" destOrd="0" parTransId="{E2B60BA5-5535-46A3-BCA6-84536E3F4BAF}" sibTransId="{F3C7D51A-06DC-43CA-9D8C-17E17076D714}"/>
    <dgm:cxn modelId="{51E46E29-363A-471B-996E-6325284C3F93}" type="presOf" srcId="{17BA5A73-5EEC-4FF8-A6FA-A11D3F312157}" destId="{4F111A10-04C9-40DE-9645-012AB99ADE0D}" srcOrd="1" destOrd="0" presId="urn:microsoft.com/office/officeart/2005/8/layout/list1"/>
    <dgm:cxn modelId="{75725B30-9588-400E-8664-D0B92A64A017}" srcId="{43929860-F522-487F-9BA4-68DCB52C9010}" destId="{17BA5A73-5EEC-4FF8-A6FA-A11D3F312157}" srcOrd="0" destOrd="0" parTransId="{3915D702-0C4B-4443-AB24-E07D78D71F49}" sibTransId="{BCDA3356-111C-402A-BE86-340DC6C78609}"/>
    <dgm:cxn modelId="{AED87536-960A-4E51-87D2-A80110130FA3}" srcId="{DD6F7A65-65CF-4AFD-9357-14B5FD7B4F28}" destId="{0C1D48FB-F752-4E14-BBE4-E052E61DBAF9}" srcOrd="0" destOrd="0" parTransId="{CAAF9D84-129B-4C4E-B109-20FB99F20268}" sibTransId="{A32215FA-C66E-4984-ACEF-EBA83A991ADA}"/>
    <dgm:cxn modelId="{4F209636-711C-458B-8A22-2757A7ED90D7}" type="presOf" srcId="{5A18DF98-EFEE-4F0D-A6B9-B4A791091E59}" destId="{12CB5AC5-BE2D-40E1-B86D-4E4627B500B9}" srcOrd="0" destOrd="3" presId="urn:microsoft.com/office/officeart/2005/8/layout/list1"/>
    <dgm:cxn modelId="{CF831F4B-D9C5-4BAB-9C19-6C098FBA4B66}" type="presOf" srcId="{DD6F7A65-65CF-4AFD-9357-14B5FD7B4F28}" destId="{C6D22ECC-9C4B-4FB0-8D83-2E461498680D}" srcOrd="0" destOrd="0" presId="urn:microsoft.com/office/officeart/2005/8/layout/list1"/>
    <dgm:cxn modelId="{00EC336B-9CBB-4CE8-867E-2A4683B87E37}" type="presOf" srcId="{DD6F7A65-65CF-4AFD-9357-14B5FD7B4F28}" destId="{38C7302C-6BE1-4189-8EC3-61C8120433AE}" srcOrd="1" destOrd="0" presId="urn:microsoft.com/office/officeart/2005/8/layout/list1"/>
    <dgm:cxn modelId="{5BBCD16F-C419-4A01-8CF6-D12F486BB4C9}" srcId="{DD6F7A65-65CF-4AFD-9357-14B5FD7B4F28}" destId="{5A18DF98-EFEE-4F0D-A6B9-B4A791091E59}" srcOrd="3" destOrd="0" parTransId="{9E7D7941-0A8E-4574-840B-DDA61A8F3DD0}" sibTransId="{2CCB78A3-6960-4201-96F3-5BD2F0961EB9}"/>
    <dgm:cxn modelId="{D33BE859-6A13-4746-8BF3-08A2CE2F9263}" srcId="{17BA5A73-5EEC-4FF8-A6FA-A11D3F312157}" destId="{65730781-7536-468A-9D68-2FEFCBF898B4}" srcOrd="0" destOrd="0" parTransId="{24CD9222-8214-4DE5-8972-6BD587D70E9B}" sibTransId="{2CD440C8-66ED-4CE1-AB63-CACDB8CE1BE8}"/>
    <dgm:cxn modelId="{FF792D98-D769-4AD7-B5EE-7A1AE46D559A}" type="presOf" srcId="{65730781-7536-468A-9D68-2FEFCBF898B4}" destId="{3E2EF357-FBAB-4557-9298-3B892A9659C9}" srcOrd="0" destOrd="0" presId="urn:microsoft.com/office/officeart/2005/8/layout/list1"/>
    <dgm:cxn modelId="{110A57A7-C5CE-457A-A6F5-D0A3131E47AB}" type="presOf" srcId="{43929860-F522-487F-9BA4-68DCB52C9010}" destId="{A145F8DC-4981-4E2B-B7F7-C1DF8399E4C2}" srcOrd="0" destOrd="0" presId="urn:microsoft.com/office/officeart/2005/8/layout/list1"/>
    <dgm:cxn modelId="{C8C419CE-A0C4-4CAC-965B-AA50E9DF2F04}" type="presOf" srcId="{17BA5A73-5EEC-4FF8-A6FA-A11D3F312157}" destId="{E19433CB-1ED3-4080-A8F9-24B8A90D2DFD}" srcOrd="0" destOrd="0" presId="urn:microsoft.com/office/officeart/2005/8/layout/list1"/>
    <dgm:cxn modelId="{4A8CB1D0-67BC-465E-932E-8BE6B86A6E8A}" type="presOf" srcId="{E21FF5BF-6371-4EE9-9773-B1EF9FCF276F}" destId="{12CB5AC5-BE2D-40E1-B86D-4E4627B500B9}" srcOrd="0" destOrd="1" presId="urn:microsoft.com/office/officeart/2005/8/layout/list1"/>
    <dgm:cxn modelId="{00F980D1-AFF2-4F8D-9471-6209821A45A1}" srcId="{DD6F7A65-65CF-4AFD-9357-14B5FD7B4F28}" destId="{E6F1B02E-3C1E-404D-A2B2-3E3DC0B6606A}" srcOrd="2" destOrd="0" parTransId="{E3DA525A-ED0F-4459-8248-C410B76C9BF0}" sibTransId="{BD3CBC2C-2E2A-4BBE-9037-D33F90C6B565}"/>
    <dgm:cxn modelId="{B20026EB-80F2-4E5A-8220-F1F39B8BAA2B}" type="presOf" srcId="{E6F1B02E-3C1E-404D-A2B2-3E3DC0B6606A}" destId="{12CB5AC5-BE2D-40E1-B86D-4E4627B500B9}" srcOrd="0" destOrd="2" presId="urn:microsoft.com/office/officeart/2005/8/layout/list1"/>
    <dgm:cxn modelId="{0826D2BD-A9D8-40DA-9697-73A2E541FD91}" type="presParOf" srcId="{A145F8DC-4981-4E2B-B7F7-C1DF8399E4C2}" destId="{33BFCED3-063E-47FE-9F29-863B05C24F6D}" srcOrd="0" destOrd="0" presId="urn:microsoft.com/office/officeart/2005/8/layout/list1"/>
    <dgm:cxn modelId="{92A1E3E4-B27C-48ED-B575-2B04479CF273}" type="presParOf" srcId="{33BFCED3-063E-47FE-9F29-863B05C24F6D}" destId="{E19433CB-1ED3-4080-A8F9-24B8A90D2DFD}" srcOrd="0" destOrd="0" presId="urn:microsoft.com/office/officeart/2005/8/layout/list1"/>
    <dgm:cxn modelId="{5320C161-58E9-462D-A9C1-9CB31A0C487C}" type="presParOf" srcId="{33BFCED3-063E-47FE-9F29-863B05C24F6D}" destId="{4F111A10-04C9-40DE-9645-012AB99ADE0D}" srcOrd="1" destOrd="0" presId="urn:microsoft.com/office/officeart/2005/8/layout/list1"/>
    <dgm:cxn modelId="{0F7CAFF2-FCA1-4229-8BCF-C292D7645EF7}" type="presParOf" srcId="{A145F8DC-4981-4E2B-B7F7-C1DF8399E4C2}" destId="{A3BBBEB9-55AC-4A98-9725-23EAEE81876F}" srcOrd="1" destOrd="0" presId="urn:microsoft.com/office/officeart/2005/8/layout/list1"/>
    <dgm:cxn modelId="{0EF31B06-A5D7-4320-AF88-9A8C102FA118}" type="presParOf" srcId="{A145F8DC-4981-4E2B-B7F7-C1DF8399E4C2}" destId="{3E2EF357-FBAB-4557-9298-3B892A9659C9}" srcOrd="2" destOrd="0" presId="urn:microsoft.com/office/officeart/2005/8/layout/list1"/>
    <dgm:cxn modelId="{1B0095C6-3209-49D1-8F27-BA0EB8299503}" type="presParOf" srcId="{A145F8DC-4981-4E2B-B7F7-C1DF8399E4C2}" destId="{8410F70C-13F8-415A-9C04-43E0A341ABDE}" srcOrd="3" destOrd="0" presId="urn:microsoft.com/office/officeart/2005/8/layout/list1"/>
    <dgm:cxn modelId="{5F5AAA70-A65C-4EF2-A7DF-CE0AB6F8DDC0}" type="presParOf" srcId="{A145F8DC-4981-4E2B-B7F7-C1DF8399E4C2}" destId="{E36CD0C4-E189-4BCE-A7DD-7DC0057FE2E5}" srcOrd="4" destOrd="0" presId="urn:microsoft.com/office/officeart/2005/8/layout/list1"/>
    <dgm:cxn modelId="{F126E2A6-B5A6-431F-B14B-0082DA0FE815}" type="presParOf" srcId="{E36CD0C4-E189-4BCE-A7DD-7DC0057FE2E5}" destId="{C6D22ECC-9C4B-4FB0-8D83-2E461498680D}" srcOrd="0" destOrd="0" presId="urn:microsoft.com/office/officeart/2005/8/layout/list1"/>
    <dgm:cxn modelId="{6FBF5155-1FA6-4272-B51E-916B186D468A}" type="presParOf" srcId="{E36CD0C4-E189-4BCE-A7DD-7DC0057FE2E5}" destId="{38C7302C-6BE1-4189-8EC3-61C8120433AE}" srcOrd="1" destOrd="0" presId="urn:microsoft.com/office/officeart/2005/8/layout/list1"/>
    <dgm:cxn modelId="{3A0091F7-AAA9-4580-BA15-D0081305C01B}" type="presParOf" srcId="{A145F8DC-4981-4E2B-B7F7-C1DF8399E4C2}" destId="{4A0C19D6-7806-41E2-A780-C614A529E237}" srcOrd="5" destOrd="0" presId="urn:microsoft.com/office/officeart/2005/8/layout/list1"/>
    <dgm:cxn modelId="{4D261B9F-1385-4237-BA62-C1AEF044F419}" type="presParOf" srcId="{A145F8DC-4981-4E2B-B7F7-C1DF8399E4C2}" destId="{12CB5AC5-BE2D-40E1-B86D-4E4627B500B9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09C2945-B314-452E-BD10-31B45B33F29B}" type="doc">
      <dgm:prSet loTypeId="urn:microsoft.com/office/officeart/2005/8/layout/defaul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pPr latinLnBrk="1"/>
          <a:endParaRPr lang="ko-KR" altLang="en-US"/>
        </a:p>
      </dgm:t>
    </dgm:pt>
    <dgm:pt modelId="{86096E7E-8DBC-4EB3-BCAD-2018C3F0D41A}">
      <dgm:prSet phldrT="[텍스트]" phldr="0" custT="1"/>
      <dgm:spPr/>
      <dgm:t>
        <a:bodyPr/>
        <a:lstStyle/>
        <a:p>
          <a:pPr latinLnBrk="1"/>
          <a:r>
            <a:rPr lang="en-US" altLang="ko-KR" sz="2800" dirty="0"/>
            <a:t>Graphic shorthand</a:t>
          </a:r>
          <a:endParaRPr lang="ko-KR" altLang="en-US" sz="2800" dirty="0"/>
        </a:p>
      </dgm:t>
    </dgm:pt>
    <dgm:pt modelId="{08ADE6D8-CE71-457A-A114-7CEAB5EFB9B9}" type="parTrans" cxnId="{3DCBADFD-1100-42B8-85F3-0140034E825C}">
      <dgm:prSet/>
      <dgm:spPr/>
      <dgm:t>
        <a:bodyPr/>
        <a:lstStyle/>
        <a:p>
          <a:pPr latinLnBrk="1"/>
          <a:endParaRPr lang="ko-KR" altLang="en-US" sz="1400"/>
        </a:p>
      </dgm:t>
    </dgm:pt>
    <dgm:pt modelId="{5A3FA8DA-3EE0-4AE4-9081-32D4E285FBE3}" type="sibTrans" cxnId="{3DCBADFD-1100-42B8-85F3-0140034E825C}">
      <dgm:prSet/>
      <dgm:spPr/>
      <dgm:t>
        <a:bodyPr/>
        <a:lstStyle/>
        <a:p>
          <a:pPr latinLnBrk="1"/>
          <a:endParaRPr lang="ko-KR" altLang="en-US" sz="1400"/>
        </a:p>
      </dgm:t>
    </dgm:pt>
    <dgm:pt modelId="{57B8801F-30B9-4A30-9AE2-4FFFAF11BA78}">
      <dgm:prSet phldrT="[텍스트]" phldr="0" custT="1"/>
      <dgm:spPr/>
      <dgm:t>
        <a:bodyPr/>
        <a:lstStyle/>
        <a:p>
          <a:pPr latinLnBrk="1"/>
          <a:r>
            <a:rPr lang="en-US" altLang="ko-KR" sz="2000" dirty="0"/>
            <a:t>Until 1998 usually used</a:t>
          </a:r>
          <a:endParaRPr lang="ko-KR" altLang="en-US" sz="2000" dirty="0"/>
        </a:p>
      </dgm:t>
    </dgm:pt>
    <dgm:pt modelId="{6D6256EF-8E33-4C0C-8821-F62903C12D5A}" type="parTrans" cxnId="{6475CF69-ED0A-4465-B0C4-F83EA53EC610}">
      <dgm:prSet/>
      <dgm:spPr/>
      <dgm:t>
        <a:bodyPr/>
        <a:lstStyle/>
        <a:p>
          <a:pPr latinLnBrk="1"/>
          <a:endParaRPr lang="ko-KR" altLang="en-US" sz="1400"/>
        </a:p>
      </dgm:t>
    </dgm:pt>
    <dgm:pt modelId="{325A8C0A-631E-43B5-BBDE-EF2DAFD48A42}" type="sibTrans" cxnId="{6475CF69-ED0A-4465-B0C4-F83EA53EC610}">
      <dgm:prSet/>
      <dgm:spPr/>
      <dgm:t>
        <a:bodyPr/>
        <a:lstStyle/>
        <a:p>
          <a:pPr latinLnBrk="1"/>
          <a:endParaRPr lang="ko-KR" altLang="en-US" sz="1400"/>
        </a:p>
      </dgm:t>
    </dgm:pt>
    <dgm:pt modelId="{9CA10462-E6F3-486B-8593-B640866C7560}">
      <dgm:prSet phldrT="[텍스트]" phldr="0" custT="1"/>
      <dgm:spPr/>
      <dgm:t>
        <a:bodyPr/>
        <a:lstStyle/>
        <a:p>
          <a:pPr latinLnBrk="1"/>
          <a:r>
            <a:rPr lang="en-US" altLang="ko-KR" sz="2000"/>
            <a:t>Dongbang</a:t>
          </a:r>
          <a:endParaRPr lang="ko-KR" altLang="en-US" sz="2000" dirty="0"/>
        </a:p>
      </dgm:t>
    </dgm:pt>
    <dgm:pt modelId="{C3D868AE-55D5-46FC-9A1C-3695AEEA6CB7}" type="parTrans" cxnId="{2AB6C737-35D3-4947-AAE6-ABBA1F1F97E9}">
      <dgm:prSet/>
      <dgm:spPr/>
      <dgm:t>
        <a:bodyPr/>
        <a:lstStyle/>
        <a:p>
          <a:pPr latinLnBrk="1"/>
          <a:endParaRPr lang="ko-KR" altLang="en-US" sz="1400"/>
        </a:p>
      </dgm:t>
    </dgm:pt>
    <dgm:pt modelId="{4B9E52E6-A1BF-47B2-8794-F09802295996}" type="sibTrans" cxnId="{2AB6C737-35D3-4947-AAE6-ABBA1F1F97E9}">
      <dgm:prSet/>
      <dgm:spPr/>
      <dgm:t>
        <a:bodyPr/>
        <a:lstStyle/>
        <a:p>
          <a:pPr latinLnBrk="1"/>
          <a:endParaRPr lang="ko-KR" altLang="en-US" sz="1400"/>
        </a:p>
      </dgm:t>
    </dgm:pt>
    <dgm:pt modelId="{483A6C51-9BD9-4825-94D1-B4C9BD1ADBFB}">
      <dgm:prSet phldrT="[텍스트]" phldr="0" custT="1"/>
      <dgm:spPr/>
      <dgm:t>
        <a:bodyPr/>
        <a:lstStyle/>
        <a:p>
          <a:pPr latinLnBrk="1"/>
          <a:r>
            <a:rPr lang="en-US" altLang="ko-KR" sz="2000"/>
            <a:t>Euihoe</a:t>
          </a:r>
          <a:endParaRPr lang="ko-KR" altLang="en-US" sz="2000" dirty="0"/>
        </a:p>
      </dgm:t>
    </dgm:pt>
    <dgm:pt modelId="{61EA8042-F7C9-4D31-AED1-D33CAEDC55C1}" type="parTrans" cxnId="{F79AB4FD-E179-41D2-B97C-2987A81B0A17}">
      <dgm:prSet/>
      <dgm:spPr/>
      <dgm:t>
        <a:bodyPr/>
        <a:lstStyle/>
        <a:p>
          <a:pPr latinLnBrk="1"/>
          <a:endParaRPr lang="ko-KR" altLang="en-US" sz="1400"/>
        </a:p>
      </dgm:t>
    </dgm:pt>
    <dgm:pt modelId="{4BC247A7-4FA3-4F17-8975-369D45944CC6}" type="sibTrans" cxnId="{F79AB4FD-E179-41D2-B97C-2987A81B0A17}">
      <dgm:prSet/>
      <dgm:spPr/>
      <dgm:t>
        <a:bodyPr/>
        <a:lstStyle/>
        <a:p>
          <a:pPr latinLnBrk="1"/>
          <a:endParaRPr lang="ko-KR" altLang="en-US" sz="1400"/>
        </a:p>
      </dgm:t>
    </dgm:pt>
    <dgm:pt modelId="{F42820AF-7C1A-4377-A931-FE4801D44935}">
      <dgm:prSet phldrT="[텍스트]" phldr="0" custT="1"/>
      <dgm:spPr/>
      <dgm:t>
        <a:bodyPr/>
        <a:lstStyle/>
        <a:p>
          <a:pPr latinLnBrk="1"/>
          <a:r>
            <a:rPr lang="en-US" altLang="ko-KR" sz="2000"/>
            <a:t>Goryeo</a:t>
          </a:r>
          <a:endParaRPr lang="ko-KR" altLang="en-US" sz="2000" dirty="0"/>
        </a:p>
      </dgm:t>
    </dgm:pt>
    <dgm:pt modelId="{604E056E-F33B-41E6-B994-B8183FCDF69F}" type="parTrans" cxnId="{F17DE6DE-983E-42B1-9F60-3F2817442885}">
      <dgm:prSet/>
      <dgm:spPr/>
      <dgm:t>
        <a:bodyPr/>
        <a:lstStyle/>
        <a:p>
          <a:pPr latinLnBrk="1"/>
          <a:endParaRPr lang="ko-KR" altLang="en-US" sz="1400"/>
        </a:p>
      </dgm:t>
    </dgm:pt>
    <dgm:pt modelId="{50CDCC90-1B8E-45AE-B571-5CCCC0D4785C}" type="sibTrans" cxnId="{F17DE6DE-983E-42B1-9F60-3F2817442885}">
      <dgm:prSet/>
      <dgm:spPr/>
      <dgm:t>
        <a:bodyPr/>
        <a:lstStyle/>
        <a:p>
          <a:pPr latinLnBrk="1"/>
          <a:endParaRPr lang="ko-KR" altLang="en-US" sz="1400"/>
        </a:p>
      </dgm:t>
    </dgm:pt>
    <dgm:pt modelId="{D3616580-4ED2-4399-A895-8BBFC81A117D}" type="pres">
      <dgm:prSet presAssocID="{D09C2945-B314-452E-BD10-31B45B33F29B}" presName="diagram" presStyleCnt="0">
        <dgm:presLayoutVars>
          <dgm:dir/>
          <dgm:resizeHandles val="exact"/>
        </dgm:presLayoutVars>
      </dgm:prSet>
      <dgm:spPr/>
    </dgm:pt>
    <dgm:pt modelId="{8E2C91AF-D352-41E3-8DA4-F9FED5CFE145}" type="pres">
      <dgm:prSet presAssocID="{86096E7E-8DBC-4EB3-BCAD-2018C3F0D41A}" presName="node" presStyleLbl="node1" presStyleIdx="0" presStyleCnt="1">
        <dgm:presLayoutVars>
          <dgm:bulletEnabled val="1"/>
        </dgm:presLayoutVars>
      </dgm:prSet>
      <dgm:spPr/>
    </dgm:pt>
  </dgm:ptLst>
  <dgm:cxnLst>
    <dgm:cxn modelId="{EC4E4A28-0C4A-4995-9B9F-77A6885B0EAC}" type="presOf" srcId="{D09C2945-B314-452E-BD10-31B45B33F29B}" destId="{D3616580-4ED2-4399-A895-8BBFC81A117D}" srcOrd="0" destOrd="0" presId="urn:microsoft.com/office/officeart/2005/8/layout/default"/>
    <dgm:cxn modelId="{2AB6C737-35D3-4947-AAE6-ABBA1F1F97E9}" srcId="{86096E7E-8DBC-4EB3-BCAD-2018C3F0D41A}" destId="{9CA10462-E6F3-486B-8593-B640866C7560}" srcOrd="2" destOrd="0" parTransId="{C3D868AE-55D5-46FC-9A1C-3695AEEA6CB7}" sibTransId="{4B9E52E6-A1BF-47B2-8794-F09802295996}"/>
    <dgm:cxn modelId="{58826960-EA7C-4CD3-AF45-B217B1B304BF}" type="presOf" srcId="{86096E7E-8DBC-4EB3-BCAD-2018C3F0D41A}" destId="{8E2C91AF-D352-41E3-8DA4-F9FED5CFE145}" srcOrd="0" destOrd="0" presId="urn:microsoft.com/office/officeart/2005/8/layout/default"/>
    <dgm:cxn modelId="{52FDBD42-5FCC-460F-A4D2-4F9DFB76A040}" type="presOf" srcId="{483A6C51-9BD9-4825-94D1-B4C9BD1ADBFB}" destId="{8E2C91AF-D352-41E3-8DA4-F9FED5CFE145}" srcOrd="0" destOrd="4" presId="urn:microsoft.com/office/officeart/2005/8/layout/default"/>
    <dgm:cxn modelId="{6475CF69-ED0A-4465-B0C4-F83EA53EC610}" srcId="{86096E7E-8DBC-4EB3-BCAD-2018C3F0D41A}" destId="{57B8801F-30B9-4A30-9AE2-4FFFAF11BA78}" srcOrd="0" destOrd="0" parTransId="{6D6256EF-8E33-4C0C-8821-F62903C12D5A}" sibTransId="{325A8C0A-631E-43B5-BBDE-EF2DAFD48A42}"/>
    <dgm:cxn modelId="{7519FA81-0FFE-4106-8BCB-AC278A342C15}" type="presOf" srcId="{57B8801F-30B9-4A30-9AE2-4FFFAF11BA78}" destId="{8E2C91AF-D352-41E3-8DA4-F9FED5CFE145}" srcOrd="0" destOrd="1" presId="urn:microsoft.com/office/officeart/2005/8/layout/default"/>
    <dgm:cxn modelId="{C18E9898-8CF3-43E1-BE78-7009E1A8F195}" type="presOf" srcId="{F42820AF-7C1A-4377-A931-FE4801D44935}" destId="{8E2C91AF-D352-41E3-8DA4-F9FED5CFE145}" srcOrd="0" destOrd="2" presId="urn:microsoft.com/office/officeart/2005/8/layout/default"/>
    <dgm:cxn modelId="{F17DE6DE-983E-42B1-9F60-3F2817442885}" srcId="{86096E7E-8DBC-4EB3-BCAD-2018C3F0D41A}" destId="{F42820AF-7C1A-4377-A931-FE4801D44935}" srcOrd="1" destOrd="0" parTransId="{604E056E-F33B-41E6-B994-B8183FCDF69F}" sibTransId="{50CDCC90-1B8E-45AE-B571-5CCCC0D4785C}"/>
    <dgm:cxn modelId="{3DCBADFD-1100-42B8-85F3-0140034E825C}" srcId="{D09C2945-B314-452E-BD10-31B45B33F29B}" destId="{86096E7E-8DBC-4EB3-BCAD-2018C3F0D41A}" srcOrd="0" destOrd="0" parTransId="{08ADE6D8-CE71-457A-A114-7CEAB5EFB9B9}" sibTransId="{5A3FA8DA-3EE0-4AE4-9081-32D4E285FBE3}"/>
    <dgm:cxn modelId="{F79AB4FD-E179-41D2-B97C-2987A81B0A17}" srcId="{86096E7E-8DBC-4EB3-BCAD-2018C3F0D41A}" destId="{483A6C51-9BD9-4825-94D1-B4C9BD1ADBFB}" srcOrd="3" destOrd="0" parTransId="{61EA8042-F7C9-4D31-AED1-D33CAEDC55C1}" sibTransId="{4BC247A7-4FA3-4F17-8975-369D45944CC6}"/>
    <dgm:cxn modelId="{BE2EE1FE-B9B6-4E94-81E8-55AB7C21C31A}" type="presOf" srcId="{9CA10462-E6F3-486B-8593-B640866C7560}" destId="{8E2C91AF-D352-41E3-8DA4-F9FED5CFE145}" srcOrd="0" destOrd="3" presId="urn:microsoft.com/office/officeart/2005/8/layout/default"/>
    <dgm:cxn modelId="{1FEE5035-BCD7-4858-AA7B-B74028CC534F}" type="presParOf" srcId="{D3616580-4ED2-4399-A895-8BBFC81A117D}" destId="{8E2C91AF-D352-41E3-8DA4-F9FED5CFE145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09C2945-B314-452E-BD10-31B45B33F29B}" type="doc">
      <dgm:prSet loTypeId="urn:microsoft.com/office/officeart/2005/8/layout/defaul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pPr latinLnBrk="1"/>
          <a:endParaRPr lang="ko-KR" altLang="en-US"/>
        </a:p>
      </dgm:t>
    </dgm:pt>
    <dgm:pt modelId="{86096E7E-8DBC-4EB3-BCAD-2018C3F0D41A}">
      <dgm:prSet phldrT="[텍스트]" phldr="0" custT="1"/>
      <dgm:spPr/>
      <dgm:t>
        <a:bodyPr/>
        <a:lstStyle/>
        <a:p>
          <a:pPr latinLnBrk="1"/>
          <a:r>
            <a:rPr lang="en-US" altLang="ko-KR" sz="2800" dirty="0"/>
            <a:t>Computer Aided Stenography</a:t>
          </a:r>
          <a:endParaRPr lang="ko-KR" altLang="en-US" sz="2800" dirty="0"/>
        </a:p>
      </dgm:t>
    </dgm:pt>
    <dgm:pt modelId="{08ADE6D8-CE71-457A-A114-7CEAB5EFB9B9}" type="parTrans" cxnId="{3DCBADFD-1100-42B8-85F3-0140034E825C}">
      <dgm:prSet/>
      <dgm:spPr/>
      <dgm:t>
        <a:bodyPr/>
        <a:lstStyle/>
        <a:p>
          <a:pPr latinLnBrk="1"/>
          <a:endParaRPr lang="ko-KR" altLang="en-US" sz="1400"/>
        </a:p>
      </dgm:t>
    </dgm:pt>
    <dgm:pt modelId="{5A3FA8DA-3EE0-4AE4-9081-32D4E285FBE3}" type="sibTrans" cxnId="{3DCBADFD-1100-42B8-85F3-0140034E825C}">
      <dgm:prSet/>
      <dgm:spPr/>
      <dgm:t>
        <a:bodyPr/>
        <a:lstStyle/>
        <a:p>
          <a:pPr latinLnBrk="1"/>
          <a:endParaRPr lang="ko-KR" altLang="en-US" sz="1400"/>
        </a:p>
      </dgm:t>
    </dgm:pt>
    <dgm:pt modelId="{D71D6386-DA01-4C81-B010-E4F0E371F0EE}">
      <dgm:prSet phldrT="[텍스트]" phldr="0" custT="1"/>
      <dgm:spPr/>
      <dgm:t>
        <a:bodyPr/>
        <a:lstStyle/>
        <a:p>
          <a:pPr latinLnBrk="1"/>
          <a:r>
            <a:rPr lang="en-US" altLang="ko-KR" sz="2000" dirty="0"/>
            <a:t>Since 1994 usually used</a:t>
          </a:r>
          <a:endParaRPr lang="ko-KR" altLang="ko-KR" sz="2000" dirty="0"/>
        </a:p>
      </dgm:t>
    </dgm:pt>
    <dgm:pt modelId="{D75776D9-975C-441D-9CF6-0F5C7DCB7E2E}" type="parTrans" cxnId="{C368B973-06BE-4AD3-BF5D-4AC93C52F3B0}">
      <dgm:prSet/>
      <dgm:spPr/>
      <dgm:t>
        <a:bodyPr/>
        <a:lstStyle/>
        <a:p>
          <a:pPr latinLnBrk="1"/>
          <a:endParaRPr lang="ko-KR" altLang="en-US"/>
        </a:p>
      </dgm:t>
    </dgm:pt>
    <dgm:pt modelId="{D8BF458A-28CA-45EF-8D06-75707424BACF}" type="sibTrans" cxnId="{C368B973-06BE-4AD3-BF5D-4AC93C52F3B0}">
      <dgm:prSet/>
      <dgm:spPr/>
      <dgm:t>
        <a:bodyPr/>
        <a:lstStyle/>
        <a:p>
          <a:pPr latinLnBrk="1"/>
          <a:endParaRPr lang="ko-KR" altLang="en-US"/>
        </a:p>
      </dgm:t>
    </dgm:pt>
    <dgm:pt modelId="{47658F79-1404-4A7E-B0AA-8EC8A39B17DD}">
      <dgm:prSet phldrT="[텍스트]" phldr="0" custT="1"/>
      <dgm:spPr/>
      <dgm:t>
        <a:bodyPr/>
        <a:lstStyle/>
        <a:p>
          <a:pPr latinLnBrk="1"/>
          <a:r>
            <a:rPr lang="en-US" altLang="ko-KR" sz="2000" dirty="0"/>
            <a:t>Making live text using keyboard and computer without additional correction</a:t>
          </a:r>
          <a:endParaRPr lang="ko-KR" altLang="ko-KR" sz="2000" dirty="0"/>
        </a:p>
      </dgm:t>
    </dgm:pt>
    <dgm:pt modelId="{243C048E-867C-4D4C-A21B-18CFE7D83B09}" type="parTrans" cxnId="{35D04AB7-176D-4D99-B404-9A8712D3AFC4}">
      <dgm:prSet/>
      <dgm:spPr/>
      <dgm:t>
        <a:bodyPr/>
        <a:lstStyle/>
        <a:p>
          <a:pPr latinLnBrk="1"/>
          <a:endParaRPr lang="ko-KR" altLang="en-US"/>
        </a:p>
      </dgm:t>
    </dgm:pt>
    <dgm:pt modelId="{BB55529E-E774-4F58-8DF9-23B9B373C3BC}" type="sibTrans" cxnId="{35D04AB7-176D-4D99-B404-9A8712D3AFC4}">
      <dgm:prSet/>
      <dgm:spPr/>
      <dgm:t>
        <a:bodyPr/>
        <a:lstStyle/>
        <a:p>
          <a:pPr latinLnBrk="1"/>
          <a:endParaRPr lang="ko-KR" altLang="en-US"/>
        </a:p>
      </dgm:t>
    </dgm:pt>
    <dgm:pt modelId="{6F8A7083-86CD-4827-849C-F82E09B157FD}">
      <dgm:prSet phldrT="[텍스트]" phldr="0" custT="1"/>
      <dgm:spPr/>
      <dgm:t>
        <a:bodyPr/>
        <a:lstStyle/>
        <a:p>
          <a:pPr latinLnBrk="1"/>
          <a:r>
            <a:rPr lang="en-US" altLang="ko-KR" sz="2000" dirty="0"/>
            <a:t>License “Hangul Stenography (Computer)”</a:t>
          </a:r>
          <a:endParaRPr lang="ko-KR" altLang="ko-KR" sz="2000" dirty="0"/>
        </a:p>
      </dgm:t>
    </dgm:pt>
    <dgm:pt modelId="{E05AFF58-F203-458B-B0D6-319273D3E1E5}" type="parTrans" cxnId="{50809D0E-31A0-451F-9AD6-3B50D5FD1D50}">
      <dgm:prSet/>
      <dgm:spPr/>
      <dgm:t>
        <a:bodyPr/>
        <a:lstStyle/>
        <a:p>
          <a:pPr latinLnBrk="1"/>
          <a:endParaRPr lang="ko-KR" altLang="en-US"/>
        </a:p>
      </dgm:t>
    </dgm:pt>
    <dgm:pt modelId="{B32F3245-192F-402A-B562-9A5862E57452}" type="sibTrans" cxnId="{50809D0E-31A0-451F-9AD6-3B50D5FD1D50}">
      <dgm:prSet/>
      <dgm:spPr/>
      <dgm:t>
        <a:bodyPr/>
        <a:lstStyle/>
        <a:p>
          <a:pPr latinLnBrk="1"/>
          <a:endParaRPr lang="ko-KR" altLang="en-US"/>
        </a:p>
      </dgm:t>
    </dgm:pt>
    <dgm:pt modelId="{D498A1A6-437B-46E9-BA82-B72BBEBDAF81}">
      <dgm:prSet phldrT="[텍스트]" phldr="0" custT="1"/>
      <dgm:spPr/>
      <dgm:t>
        <a:bodyPr/>
        <a:lstStyle/>
        <a:p>
          <a:pPr latinLnBrk="1"/>
          <a:r>
            <a:rPr lang="en-US" altLang="ko-KR" sz="2000" dirty="0"/>
            <a:t>Live video subtitles (TV, Netflix, video files …)</a:t>
          </a:r>
          <a:endParaRPr lang="ko-KR" altLang="ko-KR" sz="2000" dirty="0"/>
        </a:p>
      </dgm:t>
    </dgm:pt>
    <dgm:pt modelId="{FCB48817-150A-4391-A3D5-5AFD28782E00}" type="parTrans" cxnId="{36DD147A-2D8D-44D1-A92C-E2EE2A1F2060}">
      <dgm:prSet/>
      <dgm:spPr/>
      <dgm:t>
        <a:bodyPr/>
        <a:lstStyle/>
        <a:p>
          <a:pPr latinLnBrk="1"/>
          <a:endParaRPr lang="ko-KR" altLang="en-US"/>
        </a:p>
      </dgm:t>
    </dgm:pt>
    <dgm:pt modelId="{1AFAB1BA-7F8E-4307-BA6F-82A64C3AC597}" type="sibTrans" cxnId="{36DD147A-2D8D-44D1-A92C-E2EE2A1F2060}">
      <dgm:prSet/>
      <dgm:spPr/>
      <dgm:t>
        <a:bodyPr/>
        <a:lstStyle/>
        <a:p>
          <a:pPr latinLnBrk="1"/>
          <a:endParaRPr lang="ko-KR" altLang="en-US"/>
        </a:p>
      </dgm:t>
    </dgm:pt>
    <dgm:pt modelId="{6AED986C-299F-40D3-BA6C-843D1CA19225}">
      <dgm:prSet phldrT="[텍스트]" phldr="0" custT="1"/>
      <dgm:spPr/>
      <dgm:t>
        <a:bodyPr/>
        <a:lstStyle/>
        <a:p>
          <a:pPr latinLnBrk="1"/>
          <a:r>
            <a:rPr lang="en-US" altLang="ko-KR" sz="2000" dirty="0"/>
            <a:t>ASR Technology</a:t>
          </a:r>
          <a:endParaRPr lang="ko-KR" altLang="ko-KR" sz="2000" dirty="0"/>
        </a:p>
      </dgm:t>
    </dgm:pt>
    <dgm:pt modelId="{B66C5A5A-2202-427D-A397-F78C213BC872}" type="parTrans" cxnId="{5ECC73F9-9AC5-4FE3-8928-636D45809FFE}">
      <dgm:prSet/>
      <dgm:spPr/>
      <dgm:t>
        <a:bodyPr/>
        <a:lstStyle/>
        <a:p>
          <a:pPr latinLnBrk="1"/>
          <a:endParaRPr lang="ko-KR" altLang="en-US"/>
        </a:p>
      </dgm:t>
    </dgm:pt>
    <dgm:pt modelId="{5A3869B3-473A-4289-8C9F-AE32EB97D7C1}" type="sibTrans" cxnId="{5ECC73F9-9AC5-4FE3-8928-636D45809FFE}">
      <dgm:prSet/>
      <dgm:spPr/>
      <dgm:t>
        <a:bodyPr/>
        <a:lstStyle/>
        <a:p>
          <a:pPr latinLnBrk="1"/>
          <a:endParaRPr lang="ko-KR" altLang="en-US"/>
        </a:p>
      </dgm:t>
    </dgm:pt>
    <dgm:pt modelId="{D3616580-4ED2-4399-A895-8BBFC81A117D}" type="pres">
      <dgm:prSet presAssocID="{D09C2945-B314-452E-BD10-31B45B33F29B}" presName="diagram" presStyleCnt="0">
        <dgm:presLayoutVars>
          <dgm:dir/>
          <dgm:resizeHandles val="exact"/>
        </dgm:presLayoutVars>
      </dgm:prSet>
      <dgm:spPr/>
    </dgm:pt>
    <dgm:pt modelId="{8E2C91AF-D352-41E3-8DA4-F9FED5CFE145}" type="pres">
      <dgm:prSet presAssocID="{86096E7E-8DBC-4EB3-BCAD-2018C3F0D41A}" presName="node" presStyleLbl="node1" presStyleIdx="0" presStyleCnt="1" custLinFactNeighborX="-49" custLinFactNeighborY="-23171">
        <dgm:presLayoutVars>
          <dgm:bulletEnabled val="1"/>
        </dgm:presLayoutVars>
      </dgm:prSet>
      <dgm:spPr/>
    </dgm:pt>
  </dgm:ptLst>
  <dgm:cxnLst>
    <dgm:cxn modelId="{50809D0E-31A0-451F-9AD6-3B50D5FD1D50}" srcId="{86096E7E-8DBC-4EB3-BCAD-2018C3F0D41A}" destId="{6F8A7083-86CD-4827-849C-F82E09B157FD}" srcOrd="2" destOrd="0" parTransId="{E05AFF58-F203-458B-B0D6-319273D3E1E5}" sibTransId="{B32F3245-192F-402A-B562-9A5862E57452}"/>
    <dgm:cxn modelId="{EC4E4A28-0C4A-4995-9B9F-77A6885B0EAC}" type="presOf" srcId="{D09C2945-B314-452E-BD10-31B45B33F29B}" destId="{D3616580-4ED2-4399-A895-8BBFC81A117D}" srcOrd="0" destOrd="0" presId="urn:microsoft.com/office/officeart/2005/8/layout/default"/>
    <dgm:cxn modelId="{0EE17D29-FB8B-4D48-AD34-37678F7DDC35}" type="presOf" srcId="{D71D6386-DA01-4C81-B010-E4F0E371F0EE}" destId="{8E2C91AF-D352-41E3-8DA4-F9FED5CFE145}" srcOrd="0" destOrd="1" presId="urn:microsoft.com/office/officeart/2005/8/layout/default"/>
    <dgm:cxn modelId="{7B69954B-45F5-437B-8EB2-98200EF9C174}" type="presOf" srcId="{D498A1A6-437B-46E9-BA82-B72BBEBDAF81}" destId="{8E2C91AF-D352-41E3-8DA4-F9FED5CFE145}" srcOrd="0" destOrd="4" presId="urn:microsoft.com/office/officeart/2005/8/layout/default"/>
    <dgm:cxn modelId="{C368B973-06BE-4AD3-BF5D-4AC93C52F3B0}" srcId="{86096E7E-8DBC-4EB3-BCAD-2018C3F0D41A}" destId="{D71D6386-DA01-4C81-B010-E4F0E371F0EE}" srcOrd="0" destOrd="0" parTransId="{D75776D9-975C-441D-9CF6-0F5C7DCB7E2E}" sibTransId="{D8BF458A-28CA-45EF-8D06-75707424BACF}"/>
    <dgm:cxn modelId="{36DD147A-2D8D-44D1-A92C-E2EE2A1F2060}" srcId="{86096E7E-8DBC-4EB3-BCAD-2018C3F0D41A}" destId="{D498A1A6-437B-46E9-BA82-B72BBEBDAF81}" srcOrd="3" destOrd="0" parTransId="{FCB48817-150A-4391-A3D5-5AFD28782E00}" sibTransId="{1AFAB1BA-7F8E-4307-BA6F-82A64C3AC597}"/>
    <dgm:cxn modelId="{82C4D496-6C1F-4F7E-869F-B03CD3FF3E58}" type="presOf" srcId="{47658F79-1404-4A7E-B0AA-8EC8A39B17DD}" destId="{8E2C91AF-D352-41E3-8DA4-F9FED5CFE145}" srcOrd="0" destOrd="2" presId="urn:microsoft.com/office/officeart/2005/8/layout/default"/>
    <dgm:cxn modelId="{9B2F5997-3F9D-4CE7-8190-D5DC8834758B}" type="presOf" srcId="{86096E7E-8DBC-4EB3-BCAD-2018C3F0D41A}" destId="{8E2C91AF-D352-41E3-8DA4-F9FED5CFE145}" srcOrd="0" destOrd="0" presId="urn:microsoft.com/office/officeart/2005/8/layout/default"/>
    <dgm:cxn modelId="{35D04AB7-176D-4D99-B404-9A8712D3AFC4}" srcId="{86096E7E-8DBC-4EB3-BCAD-2018C3F0D41A}" destId="{47658F79-1404-4A7E-B0AA-8EC8A39B17DD}" srcOrd="1" destOrd="0" parTransId="{243C048E-867C-4D4C-A21B-18CFE7D83B09}" sibTransId="{BB55529E-E774-4F58-8DF9-23B9B373C3BC}"/>
    <dgm:cxn modelId="{131FE0E1-B3EC-40A2-87ED-FFCF6F19CF3A}" type="presOf" srcId="{6F8A7083-86CD-4827-849C-F82E09B157FD}" destId="{8E2C91AF-D352-41E3-8DA4-F9FED5CFE145}" srcOrd="0" destOrd="3" presId="urn:microsoft.com/office/officeart/2005/8/layout/default"/>
    <dgm:cxn modelId="{C7A44FE4-74CD-47C8-B14E-143247BBE138}" type="presOf" srcId="{6AED986C-299F-40D3-BA6C-843D1CA19225}" destId="{8E2C91AF-D352-41E3-8DA4-F9FED5CFE145}" srcOrd="0" destOrd="5" presId="urn:microsoft.com/office/officeart/2005/8/layout/default"/>
    <dgm:cxn modelId="{5ECC73F9-9AC5-4FE3-8928-636D45809FFE}" srcId="{86096E7E-8DBC-4EB3-BCAD-2018C3F0D41A}" destId="{6AED986C-299F-40D3-BA6C-843D1CA19225}" srcOrd="4" destOrd="0" parTransId="{B66C5A5A-2202-427D-A397-F78C213BC872}" sibTransId="{5A3869B3-473A-4289-8C9F-AE32EB97D7C1}"/>
    <dgm:cxn modelId="{3DCBADFD-1100-42B8-85F3-0140034E825C}" srcId="{D09C2945-B314-452E-BD10-31B45B33F29B}" destId="{86096E7E-8DBC-4EB3-BCAD-2018C3F0D41A}" srcOrd="0" destOrd="0" parTransId="{08ADE6D8-CE71-457A-A114-7CEAB5EFB9B9}" sibTransId="{5A3FA8DA-3EE0-4AE4-9081-32D4E285FBE3}"/>
    <dgm:cxn modelId="{31105517-A1EE-4657-A922-7D2BCF5555B3}" type="presParOf" srcId="{D3616580-4ED2-4399-A895-8BBFC81A117D}" destId="{8E2C91AF-D352-41E3-8DA4-F9FED5CFE145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F8E03FE-075F-409A-BB79-E9E058D8BC0A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pPr latinLnBrk="1"/>
          <a:endParaRPr lang="ko-KR" altLang="en-US"/>
        </a:p>
      </dgm:t>
    </dgm:pt>
    <dgm:pt modelId="{154B4082-58E2-478D-B5E4-E2CAD1B8887E}">
      <dgm:prSet phldrT="[텍스트]" phldr="0"/>
      <dgm:spPr/>
      <dgm:t>
        <a:bodyPr/>
        <a:lstStyle/>
        <a:p>
          <a:pPr latinLnBrk="1"/>
          <a:r>
            <a:rPr lang="en-US" altLang="ko-KR" dirty="0"/>
            <a:t>In the meeting place</a:t>
          </a:r>
          <a:endParaRPr lang="ko-KR" altLang="en-US" dirty="0"/>
        </a:p>
      </dgm:t>
    </dgm:pt>
    <dgm:pt modelId="{858259AE-D61B-4ED2-8C93-2C7343DF436C}" type="parTrans" cxnId="{75D6ED7E-C93D-4376-9881-85D97FEF9230}">
      <dgm:prSet/>
      <dgm:spPr/>
      <dgm:t>
        <a:bodyPr/>
        <a:lstStyle/>
        <a:p>
          <a:pPr latinLnBrk="1"/>
          <a:endParaRPr lang="ko-KR" altLang="en-US"/>
        </a:p>
      </dgm:t>
    </dgm:pt>
    <dgm:pt modelId="{FADF21BC-81C3-40E0-A8A5-1CB6F0C011C9}" type="sibTrans" cxnId="{75D6ED7E-C93D-4376-9881-85D97FEF9230}">
      <dgm:prSet/>
      <dgm:spPr/>
      <dgm:t>
        <a:bodyPr/>
        <a:lstStyle/>
        <a:p>
          <a:pPr latinLnBrk="1"/>
          <a:endParaRPr lang="ko-KR" altLang="en-US"/>
        </a:p>
      </dgm:t>
    </dgm:pt>
    <dgm:pt modelId="{8826F0C4-1443-4772-8DAD-0F1758818B87}">
      <dgm:prSet phldrT="[텍스트]" phldr="0"/>
      <dgm:spPr/>
      <dgm:t>
        <a:bodyPr/>
        <a:lstStyle/>
        <a:p>
          <a:pPr latinLnBrk="1"/>
          <a:r>
            <a:rPr lang="en-US" altLang="ko-KR" dirty="0"/>
            <a:t>Stenographers attend the meeting.</a:t>
          </a:r>
          <a:endParaRPr lang="ko-KR" altLang="en-US" dirty="0"/>
        </a:p>
      </dgm:t>
    </dgm:pt>
    <dgm:pt modelId="{BDD0B157-ACB4-4239-8D9F-87778F7530D1}" type="parTrans" cxnId="{428C03EC-C329-4D59-A0C8-9E81444CDDA2}">
      <dgm:prSet/>
      <dgm:spPr/>
      <dgm:t>
        <a:bodyPr/>
        <a:lstStyle/>
        <a:p>
          <a:pPr latinLnBrk="1"/>
          <a:endParaRPr lang="ko-KR" altLang="en-US"/>
        </a:p>
      </dgm:t>
    </dgm:pt>
    <dgm:pt modelId="{51D9BD10-2D18-4853-BB5D-21B8AB0D41E9}" type="sibTrans" cxnId="{428C03EC-C329-4D59-A0C8-9E81444CDDA2}">
      <dgm:prSet/>
      <dgm:spPr/>
      <dgm:t>
        <a:bodyPr/>
        <a:lstStyle/>
        <a:p>
          <a:pPr latinLnBrk="1"/>
          <a:endParaRPr lang="ko-KR" altLang="en-US"/>
        </a:p>
      </dgm:t>
    </dgm:pt>
    <dgm:pt modelId="{87F10738-87AC-4A1F-AE68-65B7082E3C8F}">
      <dgm:prSet phldrT="[텍스트]" phldr="0"/>
      <dgm:spPr/>
      <dgm:t>
        <a:bodyPr/>
        <a:lstStyle/>
        <a:p>
          <a:pPr latinLnBrk="1"/>
          <a:r>
            <a:rPr lang="en-US" altLang="ko-KR" dirty="0"/>
            <a:t>In the office</a:t>
          </a:r>
          <a:endParaRPr lang="ko-KR" altLang="en-US" dirty="0"/>
        </a:p>
      </dgm:t>
    </dgm:pt>
    <dgm:pt modelId="{64B8BC97-A7F2-4D80-9461-91B506CBDEE5}" type="parTrans" cxnId="{C42FF39D-EEC9-4BC9-BE9A-4D18A0F71B0D}">
      <dgm:prSet/>
      <dgm:spPr/>
      <dgm:t>
        <a:bodyPr/>
        <a:lstStyle/>
        <a:p>
          <a:pPr latinLnBrk="1"/>
          <a:endParaRPr lang="ko-KR" altLang="en-US"/>
        </a:p>
      </dgm:t>
    </dgm:pt>
    <dgm:pt modelId="{B69BFE94-6DF6-4903-91F6-444782798720}" type="sibTrans" cxnId="{C42FF39D-EEC9-4BC9-BE9A-4D18A0F71B0D}">
      <dgm:prSet/>
      <dgm:spPr/>
      <dgm:t>
        <a:bodyPr/>
        <a:lstStyle/>
        <a:p>
          <a:pPr latinLnBrk="1"/>
          <a:endParaRPr lang="ko-KR" altLang="en-US"/>
        </a:p>
      </dgm:t>
    </dgm:pt>
    <dgm:pt modelId="{E52B7A50-73A8-4094-AB18-C84874D0EAD0}">
      <dgm:prSet phldrT="[텍스트]" phldr="0"/>
      <dgm:spPr/>
      <dgm:t>
        <a:bodyPr/>
        <a:lstStyle/>
        <a:p>
          <a:pPr latinLnBrk="1"/>
          <a:r>
            <a:rPr lang="en-US" altLang="ko-KR" dirty="0"/>
            <a:t>They listen the audio files repeatedly and correct their work.</a:t>
          </a:r>
          <a:endParaRPr lang="ko-KR" altLang="en-US" dirty="0"/>
        </a:p>
      </dgm:t>
    </dgm:pt>
    <dgm:pt modelId="{3C319B44-C5DA-4207-8698-5CE79CAF7309}" type="parTrans" cxnId="{190C26DD-C397-49D3-88D5-AD9DA6D8FE4B}">
      <dgm:prSet/>
      <dgm:spPr/>
      <dgm:t>
        <a:bodyPr/>
        <a:lstStyle/>
        <a:p>
          <a:pPr latinLnBrk="1"/>
          <a:endParaRPr lang="ko-KR" altLang="en-US"/>
        </a:p>
      </dgm:t>
    </dgm:pt>
    <dgm:pt modelId="{75EE0C3B-6E0D-4691-9388-6A127D630D64}" type="sibTrans" cxnId="{190C26DD-C397-49D3-88D5-AD9DA6D8FE4B}">
      <dgm:prSet/>
      <dgm:spPr/>
      <dgm:t>
        <a:bodyPr/>
        <a:lstStyle/>
        <a:p>
          <a:pPr latinLnBrk="1"/>
          <a:endParaRPr lang="ko-KR" altLang="en-US"/>
        </a:p>
      </dgm:t>
    </dgm:pt>
    <dgm:pt modelId="{843ABC55-6FB1-4F14-BCE5-EDD8217D9480}">
      <dgm:prSet phldrT="[텍스트]" phldr="0"/>
      <dgm:spPr/>
      <dgm:t>
        <a:bodyPr/>
        <a:lstStyle/>
        <a:p>
          <a:pPr latinLnBrk="1"/>
          <a:r>
            <a:rPr lang="en-US" altLang="ko-KR" dirty="0"/>
            <a:t>They write participants’ comments, recording it with 4-5 recorders.</a:t>
          </a:r>
          <a:endParaRPr lang="ko-KR" altLang="en-US" dirty="0"/>
        </a:p>
      </dgm:t>
    </dgm:pt>
    <dgm:pt modelId="{979996EC-952E-4C71-A3B9-633946EB5908}" type="parTrans" cxnId="{CE3AE41D-6FF3-4018-B819-A7836B0824B7}">
      <dgm:prSet/>
      <dgm:spPr/>
      <dgm:t>
        <a:bodyPr/>
        <a:lstStyle/>
        <a:p>
          <a:pPr latinLnBrk="1"/>
          <a:endParaRPr lang="ko-KR" altLang="en-US"/>
        </a:p>
      </dgm:t>
    </dgm:pt>
    <dgm:pt modelId="{0E84E689-787C-44FE-93C4-B5735A30BEE9}" type="sibTrans" cxnId="{CE3AE41D-6FF3-4018-B819-A7836B0824B7}">
      <dgm:prSet/>
      <dgm:spPr/>
      <dgm:t>
        <a:bodyPr/>
        <a:lstStyle/>
        <a:p>
          <a:pPr latinLnBrk="1"/>
          <a:endParaRPr lang="ko-KR" altLang="en-US"/>
        </a:p>
      </dgm:t>
    </dgm:pt>
    <dgm:pt modelId="{B848D1C6-9512-4561-B1B5-371659F8F92D}" type="pres">
      <dgm:prSet presAssocID="{CF8E03FE-075F-409A-BB79-E9E058D8BC0A}" presName="linear" presStyleCnt="0">
        <dgm:presLayoutVars>
          <dgm:animLvl val="lvl"/>
          <dgm:resizeHandles val="exact"/>
        </dgm:presLayoutVars>
      </dgm:prSet>
      <dgm:spPr/>
    </dgm:pt>
    <dgm:pt modelId="{439B4BC1-BB71-4B58-B03A-F356ED938451}" type="pres">
      <dgm:prSet presAssocID="{154B4082-58E2-478D-B5E4-E2CAD1B8887E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443698F-1789-453A-8CB8-7527083169C9}" type="pres">
      <dgm:prSet presAssocID="{154B4082-58E2-478D-B5E4-E2CAD1B8887E}" presName="childText" presStyleLbl="revTx" presStyleIdx="0" presStyleCnt="2">
        <dgm:presLayoutVars>
          <dgm:bulletEnabled val="1"/>
        </dgm:presLayoutVars>
      </dgm:prSet>
      <dgm:spPr/>
    </dgm:pt>
    <dgm:pt modelId="{B97AEC41-71C8-4C15-84B0-CD7D2FADB516}" type="pres">
      <dgm:prSet presAssocID="{87F10738-87AC-4A1F-AE68-65B7082E3C8F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15AB1A6E-BF74-406F-9F39-D2BF9FBA9EC7}" type="pres">
      <dgm:prSet presAssocID="{87F10738-87AC-4A1F-AE68-65B7082E3C8F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8011FE08-73A7-4071-A0C8-C37FFA422686}" type="presOf" srcId="{8826F0C4-1443-4772-8DAD-0F1758818B87}" destId="{2443698F-1789-453A-8CB8-7527083169C9}" srcOrd="0" destOrd="0" presId="urn:microsoft.com/office/officeart/2005/8/layout/vList2"/>
    <dgm:cxn modelId="{7997760F-BA4B-43CB-8392-AD3C5FF2C151}" type="presOf" srcId="{E52B7A50-73A8-4094-AB18-C84874D0EAD0}" destId="{15AB1A6E-BF74-406F-9F39-D2BF9FBA9EC7}" srcOrd="0" destOrd="0" presId="urn:microsoft.com/office/officeart/2005/8/layout/vList2"/>
    <dgm:cxn modelId="{CE3AE41D-6FF3-4018-B819-A7836B0824B7}" srcId="{154B4082-58E2-478D-B5E4-E2CAD1B8887E}" destId="{843ABC55-6FB1-4F14-BCE5-EDD8217D9480}" srcOrd="1" destOrd="0" parTransId="{979996EC-952E-4C71-A3B9-633946EB5908}" sibTransId="{0E84E689-787C-44FE-93C4-B5735A30BEE9}"/>
    <dgm:cxn modelId="{B8277547-E3EA-4A72-9F6E-181C81AC8CB3}" type="presOf" srcId="{154B4082-58E2-478D-B5E4-E2CAD1B8887E}" destId="{439B4BC1-BB71-4B58-B03A-F356ED938451}" srcOrd="0" destOrd="0" presId="urn:microsoft.com/office/officeart/2005/8/layout/vList2"/>
    <dgm:cxn modelId="{5CA9596E-9474-47E9-ADC8-EAC6B25B10E4}" type="presOf" srcId="{CF8E03FE-075F-409A-BB79-E9E058D8BC0A}" destId="{B848D1C6-9512-4561-B1B5-371659F8F92D}" srcOrd="0" destOrd="0" presId="urn:microsoft.com/office/officeart/2005/8/layout/vList2"/>
    <dgm:cxn modelId="{75D6ED7E-C93D-4376-9881-85D97FEF9230}" srcId="{CF8E03FE-075F-409A-BB79-E9E058D8BC0A}" destId="{154B4082-58E2-478D-B5E4-E2CAD1B8887E}" srcOrd="0" destOrd="0" parTransId="{858259AE-D61B-4ED2-8C93-2C7343DF436C}" sibTransId="{FADF21BC-81C3-40E0-A8A5-1CB6F0C011C9}"/>
    <dgm:cxn modelId="{C42FF39D-EEC9-4BC9-BE9A-4D18A0F71B0D}" srcId="{CF8E03FE-075F-409A-BB79-E9E058D8BC0A}" destId="{87F10738-87AC-4A1F-AE68-65B7082E3C8F}" srcOrd="1" destOrd="0" parTransId="{64B8BC97-A7F2-4D80-9461-91B506CBDEE5}" sibTransId="{B69BFE94-6DF6-4903-91F6-444782798720}"/>
    <dgm:cxn modelId="{DEDD4BD8-56A6-4DF7-8EEE-50A9843D10E9}" type="presOf" srcId="{87F10738-87AC-4A1F-AE68-65B7082E3C8F}" destId="{B97AEC41-71C8-4C15-84B0-CD7D2FADB516}" srcOrd="0" destOrd="0" presId="urn:microsoft.com/office/officeart/2005/8/layout/vList2"/>
    <dgm:cxn modelId="{190C26DD-C397-49D3-88D5-AD9DA6D8FE4B}" srcId="{87F10738-87AC-4A1F-AE68-65B7082E3C8F}" destId="{E52B7A50-73A8-4094-AB18-C84874D0EAD0}" srcOrd="0" destOrd="0" parTransId="{3C319B44-C5DA-4207-8698-5CE79CAF7309}" sibTransId="{75EE0C3B-6E0D-4691-9388-6A127D630D64}"/>
    <dgm:cxn modelId="{428C03EC-C329-4D59-A0C8-9E81444CDDA2}" srcId="{154B4082-58E2-478D-B5E4-E2CAD1B8887E}" destId="{8826F0C4-1443-4772-8DAD-0F1758818B87}" srcOrd="0" destOrd="0" parTransId="{BDD0B157-ACB4-4239-8D9F-87778F7530D1}" sibTransId="{51D9BD10-2D18-4853-BB5D-21B8AB0D41E9}"/>
    <dgm:cxn modelId="{4CEC98F6-6213-46B3-A9DE-449017AD3B53}" type="presOf" srcId="{843ABC55-6FB1-4F14-BCE5-EDD8217D9480}" destId="{2443698F-1789-453A-8CB8-7527083169C9}" srcOrd="0" destOrd="1" presId="urn:microsoft.com/office/officeart/2005/8/layout/vList2"/>
    <dgm:cxn modelId="{A435D31B-4B9C-467D-87E9-F491240E5A6F}" type="presParOf" srcId="{B848D1C6-9512-4561-B1B5-371659F8F92D}" destId="{439B4BC1-BB71-4B58-B03A-F356ED938451}" srcOrd="0" destOrd="0" presId="urn:microsoft.com/office/officeart/2005/8/layout/vList2"/>
    <dgm:cxn modelId="{05D15C27-4781-46B7-8219-970D00A7E050}" type="presParOf" srcId="{B848D1C6-9512-4561-B1B5-371659F8F92D}" destId="{2443698F-1789-453A-8CB8-7527083169C9}" srcOrd="1" destOrd="0" presId="urn:microsoft.com/office/officeart/2005/8/layout/vList2"/>
    <dgm:cxn modelId="{53C00BD4-5AC0-40F9-9635-1E66DF3D313D}" type="presParOf" srcId="{B848D1C6-9512-4561-B1B5-371659F8F92D}" destId="{B97AEC41-71C8-4C15-84B0-CD7D2FADB516}" srcOrd="2" destOrd="0" presId="urn:microsoft.com/office/officeart/2005/8/layout/vList2"/>
    <dgm:cxn modelId="{80D4B0C3-7C76-450E-A3B6-B8C016E46FEE}" type="presParOf" srcId="{B848D1C6-9512-4561-B1B5-371659F8F92D}" destId="{15AB1A6E-BF74-406F-9F39-D2BF9FBA9EC7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F8E03FE-075F-409A-BB79-E9E058D8BC0A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pPr latinLnBrk="1"/>
          <a:endParaRPr lang="ko-KR" altLang="en-US"/>
        </a:p>
      </dgm:t>
    </dgm:pt>
    <dgm:pt modelId="{154B4082-58E2-478D-B5E4-E2CAD1B8887E}">
      <dgm:prSet phldrT="[텍스트]" phldr="0"/>
      <dgm:spPr/>
      <dgm:t>
        <a:bodyPr/>
        <a:lstStyle/>
        <a:p>
          <a:pPr latinLnBrk="1"/>
          <a:r>
            <a:rPr lang="en-US" altLang="ko-KR" dirty="0"/>
            <a:t>Attending every meetings</a:t>
          </a:r>
          <a:endParaRPr lang="ko-KR" altLang="en-US" dirty="0"/>
        </a:p>
      </dgm:t>
    </dgm:pt>
    <dgm:pt modelId="{858259AE-D61B-4ED2-8C93-2C7343DF436C}" type="parTrans" cxnId="{75D6ED7E-C93D-4376-9881-85D97FEF9230}">
      <dgm:prSet/>
      <dgm:spPr/>
      <dgm:t>
        <a:bodyPr/>
        <a:lstStyle/>
        <a:p>
          <a:pPr latinLnBrk="1"/>
          <a:endParaRPr lang="ko-KR" altLang="en-US"/>
        </a:p>
      </dgm:t>
    </dgm:pt>
    <dgm:pt modelId="{FADF21BC-81C3-40E0-A8A5-1CB6F0C011C9}" type="sibTrans" cxnId="{75D6ED7E-C93D-4376-9881-85D97FEF9230}">
      <dgm:prSet/>
      <dgm:spPr/>
      <dgm:t>
        <a:bodyPr/>
        <a:lstStyle/>
        <a:p>
          <a:pPr latinLnBrk="1"/>
          <a:endParaRPr lang="ko-KR" altLang="en-US"/>
        </a:p>
      </dgm:t>
    </dgm:pt>
    <dgm:pt modelId="{462C9315-4932-41EA-882A-94668FEF57AD}">
      <dgm:prSet phldrT="[텍스트]" phldr="0"/>
      <dgm:spPr/>
      <dgm:t>
        <a:bodyPr/>
        <a:lstStyle/>
        <a:p>
          <a:pPr latinLnBrk="1"/>
          <a:r>
            <a:rPr lang="en-US" altLang="ko-KR" dirty="0"/>
            <a:t>Most of stenographers are in Seoul metropolitan area.</a:t>
          </a:r>
          <a:endParaRPr lang="ko-KR" altLang="en-US" dirty="0"/>
        </a:p>
      </dgm:t>
    </dgm:pt>
    <dgm:pt modelId="{EAF8C8E7-6D3D-48A5-9E1D-C2611B2E3DCF}" type="parTrans" cxnId="{435ACC56-2B78-4000-ADFA-F46989D440F8}">
      <dgm:prSet/>
      <dgm:spPr/>
      <dgm:t>
        <a:bodyPr/>
        <a:lstStyle/>
        <a:p>
          <a:pPr latinLnBrk="1"/>
          <a:endParaRPr lang="ko-KR" altLang="en-US"/>
        </a:p>
      </dgm:t>
    </dgm:pt>
    <dgm:pt modelId="{055B399B-5514-48B8-94B6-6C89D15DE52E}" type="sibTrans" cxnId="{435ACC56-2B78-4000-ADFA-F46989D440F8}">
      <dgm:prSet/>
      <dgm:spPr/>
      <dgm:t>
        <a:bodyPr/>
        <a:lstStyle/>
        <a:p>
          <a:pPr latinLnBrk="1"/>
          <a:endParaRPr lang="ko-KR" altLang="en-US"/>
        </a:p>
      </dgm:t>
    </dgm:pt>
    <dgm:pt modelId="{CA5F94A2-D241-486D-8B25-7A57E83F9439}">
      <dgm:prSet phldrT="[텍스트]" phldr="0"/>
      <dgm:spPr/>
      <dgm:t>
        <a:bodyPr/>
        <a:lstStyle/>
        <a:p>
          <a:pPr latinLnBrk="1"/>
          <a:r>
            <a:rPr lang="en-US" altLang="ko-KR" dirty="0"/>
            <a:t>It requires more costs to attend some meetings in remote places.</a:t>
          </a:r>
          <a:endParaRPr lang="ko-KR" altLang="en-US" dirty="0"/>
        </a:p>
      </dgm:t>
    </dgm:pt>
    <dgm:pt modelId="{259AEB39-A537-47E3-9513-CDC4EFAADE69}" type="parTrans" cxnId="{B78A8A8C-70DB-4E77-8141-16E418D7C0A8}">
      <dgm:prSet/>
      <dgm:spPr/>
      <dgm:t>
        <a:bodyPr/>
        <a:lstStyle/>
        <a:p>
          <a:pPr latinLnBrk="1"/>
          <a:endParaRPr lang="ko-KR" altLang="en-US"/>
        </a:p>
      </dgm:t>
    </dgm:pt>
    <dgm:pt modelId="{1CE2063A-4292-4D68-A5F7-FC4B0EE4E9CE}" type="sibTrans" cxnId="{B78A8A8C-70DB-4E77-8141-16E418D7C0A8}">
      <dgm:prSet/>
      <dgm:spPr/>
      <dgm:t>
        <a:bodyPr/>
        <a:lstStyle/>
        <a:p>
          <a:pPr latinLnBrk="1"/>
          <a:endParaRPr lang="ko-KR" altLang="en-US"/>
        </a:p>
      </dgm:t>
    </dgm:pt>
    <dgm:pt modelId="{D2503CD5-D35E-4683-9635-6C87DB099D8A}">
      <dgm:prSet phldrT="[텍스트]" phldr="0"/>
      <dgm:spPr/>
      <dgm:t>
        <a:bodyPr/>
        <a:lstStyle/>
        <a:p>
          <a:pPr latinLnBrk="1"/>
          <a:r>
            <a:rPr lang="en-US" altLang="ko-KR" dirty="0"/>
            <a:t>It is hard to find new stenographers.</a:t>
          </a:r>
          <a:endParaRPr lang="ko-KR" altLang="en-US" dirty="0"/>
        </a:p>
      </dgm:t>
    </dgm:pt>
    <dgm:pt modelId="{583DA1A9-2BA9-4E9C-999D-2A88ABC95132}" type="parTrans" cxnId="{95CB421D-C2C7-4EAA-821E-9B7EABE3EF8B}">
      <dgm:prSet/>
      <dgm:spPr/>
      <dgm:t>
        <a:bodyPr/>
        <a:lstStyle/>
        <a:p>
          <a:pPr latinLnBrk="1"/>
          <a:endParaRPr lang="ko-KR" altLang="en-US"/>
        </a:p>
      </dgm:t>
    </dgm:pt>
    <dgm:pt modelId="{DC95760E-FE79-42B0-95F2-E45B620C1354}" type="sibTrans" cxnId="{95CB421D-C2C7-4EAA-821E-9B7EABE3EF8B}">
      <dgm:prSet/>
      <dgm:spPr/>
      <dgm:t>
        <a:bodyPr/>
        <a:lstStyle/>
        <a:p>
          <a:pPr latinLnBrk="1"/>
          <a:endParaRPr lang="ko-KR" altLang="en-US"/>
        </a:p>
      </dgm:t>
    </dgm:pt>
    <dgm:pt modelId="{595EAB41-2A68-4587-AC81-661A1D424BFB}">
      <dgm:prSet phldrT="[텍스트]" phldr="0"/>
      <dgm:spPr/>
      <dgm:t>
        <a:bodyPr/>
        <a:lstStyle/>
        <a:p>
          <a:pPr latinLnBrk="1"/>
          <a:r>
            <a:rPr lang="en-US" altLang="ko-KR" dirty="0"/>
            <a:t>Many time required to correct</a:t>
          </a:r>
          <a:endParaRPr lang="ko-KR" altLang="en-US" dirty="0"/>
        </a:p>
      </dgm:t>
    </dgm:pt>
    <dgm:pt modelId="{17E076AD-3619-4355-B738-0F5A71B1B814}" type="parTrans" cxnId="{AC821DFB-6221-43D9-AD7A-6E4757A97FE4}">
      <dgm:prSet/>
      <dgm:spPr/>
      <dgm:t>
        <a:bodyPr/>
        <a:lstStyle/>
        <a:p>
          <a:pPr latinLnBrk="1"/>
          <a:endParaRPr lang="ko-KR" altLang="en-US"/>
        </a:p>
      </dgm:t>
    </dgm:pt>
    <dgm:pt modelId="{ED950814-6877-4348-B42D-69B511E6C94B}" type="sibTrans" cxnId="{AC821DFB-6221-43D9-AD7A-6E4757A97FE4}">
      <dgm:prSet/>
      <dgm:spPr/>
      <dgm:t>
        <a:bodyPr/>
        <a:lstStyle/>
        <a:p>
          <a:pPr latinLnBrk="1"/>
          <a:endParaRPr lang="ko-KR" altLang="en-US"/>
        </a:p>
      </dgm:t>
    </dgm:pt>
    <dgm:pt modelId="{6C40FDE9-7F23-480F-B28C-452C31AC529E}">
      <dgm:prSet phldrT="[텍스트]" phldr="0"/>
      <dgm:spPr/>
      <dgm:t>
        <a:bodyPr/>
        <a:lstStyle/>
        <a:p>
          <a:pPr latinLnBrk="1"/>
          <a:r>
            <a:rPr lang="en-US" altLang="ko-KR"/>
            <a:t>It takes more time to correct precisely, listening each audio files.</a:t>
          </a:r>
          <a:endParaRPr lang="ko-KR" altLang="en-US" dirty="0"/>
        </a:p>
      </dgm:t>
    </dgm:pt>
    <dgm:pt modelId="{2AEC86EE-1AC3-4726-A20B-1075EA6AC4A5}" type="parTrans" cxnId="{F8F4A5D9-52E6-426E-A222-4900942026AB}">
      <dgm:prSet/>
      <dgm:spPr/>
      <dgm:t>
        <a:bodyPr/>
        <a:lstStyle/>
        <a:p>
          <a:pPr latinLnBrk="1"/>
          <a:endParaRPr lang="ko-KR" altLang="en-US"/>
        </a:p>
      </dgm:t>
    </dgm:pt>
    <dgm:pt modelId="{8859882E-D188-458E-B541-DA7636ED1532}" type="sibTrans" cxnId="{F8F4A5D9-52E6-426E-A222-4900942026AB}">
      <dgm:prSet/>
      <dgm:spPr/>
      <dgm:t>
        <a:bodyPr/>
        <a:lstStyle/>
        <a:p>
          <a:pPr latinLnBrk="1"/>
          <a:endParaRPr lang="ko-KR" altLang="en-US"/>
        </a:p>
      </dgm:t>
    </dgm:pt>
    <dgm:pt modelId="{B848D1C6-9512-4561-B1B5-371659F8F92D}" type="pres">
      <dgm:prSet presAssocID="{CF8E03FE-075F-409A-BB79-E9E058D8BC0A}" presName="linear" presStyleCnt="0">
        <dgm:presLayoutVars>
          <dgm:animLvl val="lvl"/>
          <dgm:resizeHandles val="exact"/>
        </dgm:presLayoutVars>
      </dgm:prSet>
      <dgm:spPr/>
    </dgm:pt>
    <dgm:pt modelId="{439B4BC1-BB71-4B58-B03A-F356ED938451}" type="pres">
      <dgm:prSet presAssocID="{154B4082-58E2-478D-B5E4-E2CAD1B8887E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4260ACD0-A73B-4300-B36D-4CAA5527B697}" type="pres">
      <dgm:prSet presAssocID="{154B4082-58E2-478D-B5E4-E2CAD1B8887E}" presName="childText" presStyleLbl="revTx" presStyleIdx="0" presStyleCnt="2">
        <dgm:presLayoutVars>
          <dgm:bulletEnabled val="1"/>
        </dgm:presLayoutVars>
      </dgm:prSet>
      <dgm:spPr/>
    </dgm:pt>
    <dgm:pt modelId="{4AE533FF-20CE-481C-BEC9-DE167E01DC45}" type="pres">
      <dgm:prSet presAssocID="{595EAB41-2A68-4587-AC81-661A1D424BFB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B0945E76-DCC2-4630-ABAF-C2BDA43927EF}" type="pres">
      <dgm:prSet presAssocID="{595EAB41-2A68-4587-AC81-661A1D424BFB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DB725F13-9CE5-4E98-8F31-36C796FAB4B9}" type="presOf" srcId="{595EAB41-2A68-4587-AC81-661A1D424BFB}" destId="{4AE533FF-20CE-481C-BEC9-DE167E01DC45}" srcOrd="0" destOrd="0" presId="urn:microsoft.com/office/officeart/2005/8/layout/vList2"/>
    <dgm:cxn modelId="{95CB421D-C2C7-4EAA-821E-9B7EABE3EF8B}" srcId="{154B4082-58E2-478D-B5E4-E2CAD1B8887E}" destId="{D2503CD5-D35E-4683-9635-6C87DB099D8A}" srcOrd="2" destOrd="0" parTransId="{583DA1A9-2BA9-4E9C-999D-2A88ABC95132}" sibTransId="{DC95760E-FE79-42B0-95F2-E45B620C1354}"/>
    <dgm:cxn modelId="{C8D88424-C4DB-413D-BD08-24654A0A90D2}" type="presOf" srcId="{CA5F94A2-D241-486D-8B25-7A57E83F9439}" destId="{4260ACD0-A73B-4300-B36D-4CAA5527B697}" srcOrd="0" destOrd="1" presId="urn:microsoft.com/office/officeart/2005/8/layout/vList2"/>
    <dgm:cxn modelId="{46321B30-7D16-4A09-A3F9-3ED746745489}" type="presOf" srcId="{D2503CD5-D35E-4683-9635-6C87DB099D8A}" destId="{4260ACD0-A73B-4300-B36D-4CAA5527B697}" srcOrd="0" destOrd="2" presId="urn:microsoft.com/office/officeart/2005/8/layout/vList2"/>
    <dgm:cxn modelId="{CEEFF86B-2BCB-4625-8ECB-15A48755EDA1}" type="presOf" srcId="{462C9315-4932-41EA-882A-94668FEF57AD}" destId="{4260ACD0-A73B-4300-B36D-4CAA5527B697}" srcOrd="0" destOrd="0" presId="urn:microsoft.com/office/officeart/2005/8/layout/vList2"/>
    <dgm:cxn modelId="{5CA9596E-9474-47E9-ADC8-EAC6B25B10E4}" type="presOf" srcId="{CF8E03FE-075F-409A-BB79-E9E058D8BC0A}" destId="{B848D1C6-9512-4561-B1B5-371659F8F92D}" srcOrd="0" destOrd="0" presId="urn:microsoft.com/office/officeart/2005/8/layout/vList2"/>
    <dgm:cxn modelId="{435ACC56-2B78-4000-ADFA-F46989D440F8}" srcId="{154B4082-58E2-478D-B5E4-E2CAD1B8887E}" destId="{462C9315-4932-41EA-882A-94668FEF57AD}" srcOrd="0" destOrd="0" parTransId="{EAF8C8E7-6D3D-48A5-9E1D-C2611B2E3DCF}" sibTransId="{055B399B-5514-48B8-94B6-6C89D15DE52E}"/>
    <dgm:cxn modelId="{B742BC58-062B-4A0F-8AE5-C89D4DA4FBF4}" type="presOf" srcId="{6C40FDE9-7F23-480F-B28C-452C31AC529E}" destId="{B0945E76-DCC2-4630-ABAF-C2BDA43927EF}" srcOrd="0" destOrd="0" presId="urn:microsoft.com/office/officeart/2005/8/layout/vList2"/>
    <dgm:cxn modelId="{75D6ED7E-C93D-4376-9881-85D97FEF9230}" srcId="{CF8E03FE-075F-409A-BB79-E9E058D8BC0A}" destId="{154B4082-58E2-478D-B5E4-E2CAD1B8887E}" srcOrd="0" destOrd="0" parTransId="{858259AE-D61B-4ED2-8C93-2C7343DF436C}" sibTransId="{FADF21BC-81C3-40E0-A8A5-1CB6F0C011C9}"/>
    <dgm:cxn modelId="{B78A8A8C-70DB-4E77-8141-16E418D7C0A8}" srcId="{154B4082-58E2-478D-B5E4-E2CAD1B8887E}" destId="{CA5F94A2-D241-486D-8B25-7A57E83F9439}" srcOrd="1" destOrd="0" parTransId="{259AEB39-A537-47E3-9513-CDC4EFAADE69}" sibTransId="{1CE2063A-4292-4D68-A5F7-FC4B0EE4E9CE}"/>
    <dgm:cxn modelId="{F8F4A5D9-52E6-426E-A222-4900942026AB}" srcId="{595EAB41-2A68-4587-AC81-661A1D424BFB}" destId="{6C40FDE9-7F23-480F-B28C-452C31AC529E}" srcOrd="0" destOrd="0" parTransId="{2AEC86EE-1AC3-4726-A20B-1075EA6AC4A5}" sibTransId="{8859882E-D188-458E-B541-DA7636ED1532}"/>
    <dgm:cxn modelId="{0636BFF7-CCDC-4489-9ABB-CAE88E3DA807}" type="presOf" srcId="{154B4082-58E2-478D-B5E4-E2CAD1B8887E}" destId="{439B4BC1-BB71-4B58-B03A-F356ED938451}" srcOrd="0" destOrd="0" presId="urn:microsoft.com/office/officeart/2005/8/layout/vList2"/>
    <dgm:cxn modelId="{AC821DFB-6221-43D9-AD7A-6E4757A97FE4}" srcId="{CF8E03FE-075F-409A-BB79-E9E058D8BC0A}" destId="{595EAB41-2A68-4587-AC81-661A1D424BFB}" srcOrd="1" destOrd="0" parTransId="{17E076AD-3619-4355-B738-0F5A71B1B814}" sibTransId="{ED950814-6877-4348-B42D-69B511E6C94B}"/>
    <dgm:cxn modelId="{20D0FB62-22D5-4CE2-B5ED-A0117F11AD44}" type="presParOf" srcId="{B848D1C6-9512-4561-B1B5-371659F8F92D}" destId="{439B4BC1-BB71-4B58-B03A-F356ED938451}" srcOrd="0" destOrd="0" presId="urn:microsoft.com/office/officeart/2005/8/layout/vList2"/>
    <dgm:cxn modelId="{3042003F-9054-44C0-8001-77EEAFFF4DA9}" type="presParOf" srcId="{B848D1C6-9512-4561-B1B5-371659F8F92D}" destId="{4260ACD0-A73B-4300-B36D-4CAA5527B697}" srcOrd="1" destOrd="0" presId="urn:microsoft.com/office/officeart/2005/8/layout/vList2"/>
    <dgm:cxn modelId="{CA12D3DF-2737-49D2-8F73-E6186DD9F211}" type="presParOf" srcId="{B848D1C6-9512-4561-B1B5-371659F8F92D}" destId="{4AE533FF-20CE-481C-BEC9-DE167E01DC45}" srcOrd="2" destOrd="0" presId="urn:microsoft.com/office/officeart/2005/8/layout/vList2"/>
    <dgm:cxn modelId="{EE345299-8C5E-4404-85E4-E66BA4FB05F9}" type="presParOf" srcId="{B848D1C6-9512-4561-B1B5-371659F8F92D}" destId="{B0945E76-DCC2-4630-ABAF-C2BDA43927EF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AA05C77-55D2-4013-8897-1BEE6AB9012B}" type="doc">
      <dgm:prSet loTypeId="urn:microsoft.com/office/officeart/2005/8/layout/h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pPr latinLnBrk="1"/>
          <a:endParaRPr lang="ko-KR" altLang="en-US"/>
        </a:p>
      </dgm:t>
    </dgm:pt>
    <dgm:pt modelId="{0129D31E-801E-4785-9ACC-619EEF288836}">
      <dgm:prSet phldrT="[텍스트]" phldr="0"/>
      <dgm:spPr/>
      <dgm:t>
        <a:bodyPr/>
        <a:lstStyle/>
        <a:p>
          <a:pPr latinLnBrk="1"/>
          <a:r>
            <a:rPr lang="en-US" altLang="ko-KR" dirty="0"/>
            <a:t>Smart-</a:t>
          </a:r>
          <a:r>
            <a:rPr lang="en-US" altLang="ko-KR" dirty="0" err="1"/>
            <a:t>i</a:t>
          </a:r>
          <a:endParaRPr lang="ko-KR" altLang="en-US" dirty="0"/>
        </a:p>
      </dgm:t>
    </dgm:pt>
    <dgm:pt modelId="{10177D85-B742-4CAB-8AB6-1E31CA823FE6}" type="parTrans" cxnId="{70B51FC1-6ED5-4D4C-AC33-A7CBE5F88196}">
      <dgm:prSet/>
      <dgm:spPr/>
      <dgm:t>
        <a:bodyPr/>
        <a:lstStyle/>
        <a:p>
          <a:pPr latinLnBrk="1"/>
          <a:endParaRPr lang="ko-KR" altLang="en-US"/>
        </a:p>
      </dgm:t>
    </dgm:pt>
    <dgm:pt modelId="{3352C7B9-FB0F-44C1-B760-7AA31490E9F1}" type="sibTrans" cxnId="{70B51FC1-6ED5-4D4C-AC33-A7CBE5F88196}">
      <dgm:prSet/>
      <dgm:spPr/>
      <dgm:t>
        <a:bodyPr/>
        <a:lstStyle/>
        <a:p>
          <a:pPr latinLnBrk="1"/>
          <a:endParaRPr lang="ko-KR" altLang="en-US"/>
        </a:p>
      </dgm:t>
    </dgm:pt>
    <dgm:pt modelId="{CF2FA593-74DF-4FA6-A66B-9DDCB3FBAD86}">
      <dgm:prSet phldrT="[텍스트]" phldr="0"/>
      <dgm:spPr/>
      <dgm:t>
        <a:bodyPr/>
        <a:lstStyle/>
        <a:p>
          <a:pPr latinLnBrk="1"/>
          <a:r>
            <a:rPr lang="en-US" altLang="ko-KR" dirty="0"/>
            <a:t>Using ASR technology</a:t>
          </a:r>
          <a:endParaRPr lang="ko-KR" altLang="en-US" dirty="0"/>
        </a:p>
      </dgm:t>
    </dgm:pt>
    <dgm:pt modelId="{532E9246-F913-4262-93D0-B81570C5F2CD}" type="parTrans" cxnId="{AF1AB60C-C941-436F-8F5D-CAA1B743A16A}">
      <dgm:prSet/>
      <dgm:spPr/>
      <dgm:t>
        <a:bodyPr/>
        <a:lstStyle/>
        <a:p>
          <a:pPr latinLnBrk="1"/>
          <a:endParaRPr lang="ko-KR" altLang="en-US"/>
        </a:p>
      </dgm:t>
    </dgm:pt>
    <dgm:pt modelId="{268E7B3E-858B-4C5C-9ACE-B3B67A84DCA9}" type="sibTrans" cxnId="{AF1AB60C-C941-436F-8F5D-CAA1B743A16A}">
      <dgm:prSet/>
      <dgm:spPr/>
      <dgm:t>
        <a:bodyPr/>
        <a:lstStyle/>
        <a:p>
          <a:pPr latinLnBrk="1"/>
          <a:endParaRPr lang="ko-KR" altLang="en-US"/>
        </a:p>
      </dgm:t>
    </dgm:pt>
    <dgm:pt modelId="{A80E264B-DAE5-42EE-B0F1-6017FBA00157}">
      <dgm:prSet phldrT="[텍스트]" phldr="0"/>
      <dgm:spPr/>
      <dgm:t>
        <a:bodyPr/>
        <a:lstStyle/>
        <a:p>
          <a:pPr latinLnBrk="1"/>
          <a:r>
            <a:rPr lang="en-US" altLang="ko-KR" dirty="0"/>
            <a:t>(in case of the meeting can offer their audio files)</a:t>
          </a:r>
          <a:endParaRPr lang="ko-KR" altLang="en-US" dirty="0"/>
        </a:p>
      </dgm:t>
    </dgm:pt>
    <dgm:pt modelId="{70B1F792-D500-4779-BA91-304165ECDBDC}" type="parTrans" cxnId="{9C65D498-E382-4436-AA99-F871739BF47C}">
      <dgm:prSet/>
      <dgm:spPr/>
      <dgm:t>
        <a:bodyPr/>
        <a:lstStyle/>
        <a:p>
          <a:pPr latinLnBrk="1"/>
          <a:endParaRPr lang="ko-KR" altLang="en-US"/>
        </a:p>
      </dgm:t>
    </dgm:pt>
    <dgm:pt modelId="{FB521800-A923-46D7-9C10-DFBC249DCC60}" type="sibTrans" cxnId="{9C65D498-E382-4436-AA99-F871739BF47C}">
      <dgm:prSet/>
      <dgm:spPr/>
      <dgm:t>
        <a:bodyPr/>
        <a:lstStyle/>
        <a:p>
          <a:pPr latinLnBrk="1"/>
          <a:endParaRPr lang="ko-KR" altLang="en-US"/>
        </a:p>
      </dgm:t>
    </dgm:pt>
    <dgm:pt modelId="{988CAB84-1A27-4F25-BEB8-4AC0CE36D486}">
      <dgm:prSet phldrT="[텍스트]" phldr="0"/>
      <dgm:spPr/>
      <dgm:t>
        <a:bodyPr/>
        <a:lstStyle/>
        <a:p>
          <a:pPr latinLnBrk="1"/>
          <a:r>
            <a:rPr lang="en-US" altLang="ko-KR" dirty="0"/>
            <a:t>Steno Editor</a:t>
          </a:r>
          <a:endParaRPr lang="ko-KR" altLang="en-US" dirty="0"/>
        </a:p>
      </dgm:t>
    </dgm:pt>
    <dgm:pt modelId="{B5739CCD-6944-48BF-82A9-1E6D747C61D3}" type="parTrans" cxnId="{15A58278-AE07-4BE4-9AA6-3BAFD41F2C25}">
      <dgm:prSet/>
      <dgm:spPr/>
      <dgm:t>
        <a:bodyPr/>
        <a:lstStyle/>
        <a:p>
          <a:pPr latinLnBrk="1"/>
          <a:endParaRPr lang="ko-KR" altLang="en-US"/>
        </a:p>
      </dgm:t>
    </dgm:pt>
    <dgm:pt modelId="{436C8E8E-DFE2-480D-BA07-7F5923916F28}" type="sibTrans" cxnId="{15A58278-AE07-4BE4-9AA6-3BAFD41F2C25}">
      <dgm:prSet/>
      <dgm:spPr/>
      <dgm:t>
        <a:bodyPr/>
        <a:lstStyle/>
        <a:p>
          <a:pPr latinLnBrk="1"/>
          <a:endParaRPr lang="ko-KR" altLang="en-US"/>
        </a:p>
      </dgm:t>
    </dgm:pt>
    <dgm:pt modelId="{C026D601-8923-4487-B014-7BFD193838CA}">
      <dgm:prSet phldrT="[텍스트]" phldr="0"/>
      <dgm:spPr/>
      <dgm:t>
        <a:bodyPr/>
        <a:lstStyle/>
        <a:p>
          <a:pPr latinLnBrk="1"/>
          <a:r>
            <a:rPr lang="en-US" altLang="ko-KR" dirty="0"/>
            <a:t>It can play several audio files simultaneously and make the correction more easily.</a:t>
          </a:r>
          <a:endParaRPr lang="ko-KR" altLang="en-US" dirty="0"/>
        </a:p>
      </dgm:t>
    </dgm:pt>
    <dgm:pt modelId="{57EE9FB8-FE1F-49D0-974F-3DCB9C263A7B}" type="parTrans" cxnId="{337AA5C4-8EDF-4C7A-AA5A-CFE71D4D11C6}">
      <dgm:prSet/>
      <dgm:spPr/>
      <dgm:t>
        <a:bodyPr/>
        <a:lstStyle/>
        <a:p>
          <a:pPr latinLnBrk="1"/>
          <a:endParaRPr lang="ko-KR" altLang="en-US"/>
        </a:p>
      </dgm:t>
    </dgm:pt>
    <dgm:pt modelId="{F7B28E3E-24C9-45EC-B7FD-F2C962BCE257}" type="sibTrans" cxnId="{337AA5C4-8EDF-4C7A-AA5A-CFE71D4D11C6}">
      <dgm:prSet/>
      <dgm:spPr/>
      <dgm:t>
        <a:bodyPr/>
        <a:lstStyle/>
        <a:p>
          <a:pPr latinLnBrk="1"/>
          <a:endParaRPr lang="ko-KR" altLang="en-US"/>
        </a:p>
      </dgm:t>
    </dgm:pt>
    <dgm:pt modelId="{24B246CC-81A7-4413-8CE6-E82BF9584248}">
      <dgm:prSet phldrT="[텍스트]" phldr="0"/>
      <dgm:spPr/>
      <dgm:t>
        <a:bodyPr/>
        <a:lstStyle/>
        <a:p>
          <a:pPr latinLnBrk="1"/>
          <a:r>
            <a:rPr lang="en-US" altLang="ko-KR" dirty="0"/>
            <a:t>Without business trip</a:t>
          </a:r>
          <a:endParaRPr lang="ko-KR" altLang="en-US" dirty="0"/>
        </a:p>
      </dgm:t>
    </dgm:pt>
    <dgm:pt modelId="{0FE4CF09-EF84-4D7D-8651-8D0E5EE5E2BF}" type="parTrans" cxnId="{54216A1C-E877-4F95-B952-A14414F159D0}">
      <dgm:prSet/>
      <dgm:spPr/>
      <dgm:t>
        <a:bodyPr/>
        <a:lstStyle/>
        <a:p>
          <a:pPr latinLnBrk="1"/>
          <a:endParaRPr lang="ko-KR" altLang="en-US"/>
        </a:p>
      </dgm:t>
    </dgm:pt>
    <dgm:pt modelId="{EDEA65EA-4556-46DD-AF5A-46BEBCD776F5}" type="sibTrans" cxnId="{54216A1C-E877-4F95-B952-A14414F159D0}">
      <dgm:prSet/>
      <dgm:spPr/>
      <dgm:t>
        <a:bodyPr/>
        <a:lstStyle/>
        <a:p>
          <a:pPr latinLnBrk="1"/>
          <a:endParaRPr lang="ko-KR" altLang="en-US"/>
        </a:p>
      </dgm:t>
    </dgm:pt>
    <dgm:pt modelId="{1180AB9C-EEBF-447B-945A-69A56E927570}" type="pres">
      <dgm:prSet presAssocID="{7AA05C77-55D2-4013-8897-1BEE6AB9012B}" presName="Name0" presStyleCnt="0">
        <dgm:presLayoutVars>
          <dgm:dir/>
          <dgm:animLvl val="lvl"/>
          <dgm:resizeHandles val="exact"/>
        </dgm:presLayoutVars>
      </dgm:prSet>
      <dgm:spPr/>
    </dgm:pt>
    <dgm:pt modelId="{B0FD3B7F-3B30-4105-B41E-AA20BB319EC8}" type="pres">
      <dgm:prSet presAssocID="{0129D31E-801E-4785-9ACC-619EEF288836}" presName="composite" presStyleCnt="0"/>
      <dgm:spPr/>
    </dgm:pt>
    <dgm:pt modelId="{FFA892A7-B078-4D6C-878F-B559C47B23D9}" type="pres">
      <dgm:prSet presAssocID="{0129D31E-801E-4785-9ACC-619EEF288836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5E98B4AF-4592-4358-B8FA-40FF55960EB9}" type="pres">
      <dgm:prSet presAssocID="{0129D31E-801E-4785-9ACC-619EEF288836}" presName="desTx" presStyleLbl="alignAccFollowNode1" presStyleIdx="0" presStyleCnt="2">
        <dgm:presLayoutVars>
          <dgm:bulletEnabled val="1"/>
        </dgm:presLayoutVars>
      </dgm:prSet>
      <dgm:spPr/>
    </dgm:pt>
    <dgm:pt modelId="{A5ABE0E9-AB0C-4980-9585-8AC9C827FB2E}" type="pres">
      <dgm:prSet presAssocID="{3352C7B9-FB0F-44C1-B760-7AA31490E9F1}" presName="space" presStyleCnt="0"/>
      <dgm:spPr/>
    </dgm:pt>
    <dgm:pt modelId="{EC6641FC-A7D2-428C-AA84-522866BDD7D6}" type="pres">
      <dgm:prSet presAssocID="{988CAB84-1A27-4F25-BEB8-4AC0CE36D486}" presName="composite" presStyleCnt="0"/>
      <dgm:spPr/>
    </dgm:pt>
    <dgm:pt modelId="{2656B9C3-9337-4EED-9C00-2EE01693133A}" type="pres">
      <dgm:prSet presAssocID="{988CAB84-1A27-4F25-BEB8-4AC0CE36D486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6E4AF8EA-BA9E-45EC-9AF8-DBA7C3B2BA92}" type="pres">
      <dgm:prSet presAssocID="{988CAB84-1A27-4F25-BEB8-4AC0CE36D486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AF1AB60C-C941-436F-8F5D-CAA1B743A16A}" srcId="{0129D31E-801E-4785-9ACC-619EEF288836}" destId="{CF2FA593-74DF-4FA6-A66B-9DDCB3FBAD86}" srcOrd="0" destOrd="0" parTransId="{532E9246-F913-4262-93D0-B81570C5F2CD}" sibTransId="{268E7B3E-858B-4C5C-9ACE-B3B67A84DCA9}"/>
    <dgm:cxn modelId="{934F6919-1844-48AD-A462-6269FE0F9E3A}" type="presOf" srcId="{0129D31E-801E-4785-9ACC-619EEF288836}" destId="{FFA892A7-B078-4D6C-878F-B559C47B23D9}" srcOrd="0" destOrd="0" presId="urn:microsoft.com/office/officeart/2005/8/layout/hList1"/>
    <dgm:cxn modelId="{54216A1C-E877-4F95-B952-A14414F159D0}" srcId="{0129D31E-801E-4785-9ACC-619EEF288836}" destId="{24B246CC-81A7-4413-8CE6-E82BF9584248}" srcOrd="1" destOrd="0" parTransId="{0FE4CF09-EF84-4D7D-8651-8D0E5EE5E2BF}" sibTransId="{EDEA65EA-4556-46DD-AF5A-46BEBCD776F5}"/>
    <dgm:cxn modelId="{18AB6F50-6519-43DC-B249-3F9F35501F4D}" type="presOf" srcId="{988CAB84-1A27-4F25-BEB8-4AC0CE36D486}" destId="{2656B9C3-9337-4EED-9C00-2EE01693133A}" srcOrd="0" destOrd="0" presId="urn:microsoft.com/office/officeart/2005/8/layout/hList1"/>
    <dgm:cxn modelId="{15A58278-AE07-4BE4-9AA6-3BAFD41F2C25}" srcId="{7AA05C77-55D2-4013-8897-1BEE6AB9012B}" destId="{988CAB84-1A27-4F25-BEB8-4AC0CE36D486}" srcOrd="1" destOrd="0" parTransId="{B5739CCD-6944-48BF-82A9-1E6D747C61D3}" sibTransId="{436C8E8E-DFE2-480D-BA07-7F5923916F28}"/>
    <dgm:cxn modelId="{519F4D7B-7346-4C01-BBF3-F5F455303419}" type="presOf" srcId="{24B246CC-81A7-4413-8CE6-E82BF9584248}" destId="{5E98B4AF-4592-4358-B8FA-40FF55960EB9}" srcOrd="0" destOrd="1" presId="urn:microsoft.com/office/officeart/2005/8/layout/hList1"/>
    <dgm:cxn modelId="{01A9E394-CE51-4490-80DE-8DBF09B9B5BA}" type="presOf" srcId="{7AA05C77-55D2-4013-8897-1BEE6AB9012B}" destId="{1180AB9C-EEBF-447B-945A-69A56E927570}" srcOrd="0" destOrd="0" presId="urn:microsoft.com/office/officeart/2005/8/layout/hList1"/>
    <dgm:cxn modelId="{9C65D498-E382-4436-AA99-F871739BF47C}" srcId="{0129D31E-801E-4785-9ACC-619EEF288836}" destId="{A80E264B-DAE5-42EE-B0F1-6017FBA00157}" srcOrd="2" destOrd="0" parTransId="{70B1F792-D500-4779-BA91-304165ECDBDC}" sibTransId="{FB521800-A923-46D7-9C10-DFBC249DCC60}"/>
    <dgm:cxn modelId="{70B51FC1-6ED5-4D4C-AC33-A7CBE5F88196}" srcId="{7AA05C77-55D2-4013-8897-1BEE6AB9012B}" destId="{0129D31E-801E-4785-9ACC-619EEF288836}" srcOrd="0" destOrd="0" parTransId="{10177D85-B742-4CAB-8AB6-1E31CA823FE6}" sibTransId="{3352C7B9-FB0F-44C1-B760-7AA31490E9F1}"/>
    <dgm:cxn modelId="{337AA5C4-8EDF-4C7A-AA5A-CFE71D4D11C6}" srcId="{988CAB84-1A27-4F25-BEB8-4AC0CE36D486}" destId="{C026D601-8923-4487-B014-7BFD193838CA}" srcOrd="0" destOrd="0" parTransId="{57EE9FB8-FE1F-49D0-974F-3DCB9C263A7B}" sibTransId="{F7B28E3E-24C9-45EC-B7FD-F2C962BCE257}"/>
    <dgm:cxn modelId="{C910E8C4-F0C6-4967-A323-36D36FA4B630}" type="presOf" srcId="{CF2FA593-74DF-4FA6-A66B-9DDCB3FBAD86}" destId="{5E98B4AF-4592-4358-B8FA-40FF55960EB9}" srcOrd="0" destOrd="0" presId="urn:microsoft.com/office/officeart/2005/8/layout/hList1"/>
    <dgm:cxn modelId="{348D21C7-906F-4170-A19B-34B862FC85B6}" type="presOf" srcId="{A80E264B-DAE5-42EE-B0F1-6017FBA00157}" destId="{5E98B4AF-4592-4358-B8FA-40FF55960EB9}" srcOrd="0" destOrd="2" presId="urn:microsoft.com/office/officeart/2005/8/layout/hList1"/>
    <dgm:cxn modelId="{3C363DE1-E269-4ED4-9BA4-9B7DBF4A1642}" type="presOf" srcId="{C026D601-8923-4487-B014-7BFD193838CA}" destId="{6E4AF8EA-BA9E-45EC-9AF8-DBA7C3B2BA92}" srcOrd="0" destOrd="0" presId="urn:microsoft.com/office/officeart/2005/8/layout/hList1"/>
    <dgm:cxn modelId="{9CE03C14-CBD8-4F9A-9DE0-8CDE5EDE9390}" type="presParOf" srcId="{1180AB9C-EEBF-447B-945A-69A56E927570}" destId="{B0FD3B7F-3B30-4105-B41E-AA20BB319EC8}" srcOrd="0" destOrd="0" presId="urn:microsoft.com/office/officeart/2005/8/layout/hList1"/>
    <dgm:cxn modelId="{2AD23849-C4E4-4428-9FAE-001024E6B61A}" type="presParOf" srcId="{B0FD3B7F-3B30-4105-B41E-AA20BB319EC8}" destId="{FFA892A7-B078-4D6C-878F-B559C47B23D9}" srcOrd="0" destOrd="0" presId="urn:microsoft.com/office/officeart/2005/8/layout/hList1"/>
    <dgm:cxn modelId="{427519DB-A579-48F1-8C78-BED8D66E1B4B}" type="presParOf" srcId="{B0FD3B7F-3B30-4105-B41E-AA20BB319EC8}" destId="{5E98B4AF-4592-4358-B8FA-40FF55960EB9}" srcOrd="1" destOrd="0" presId="urn:microsoft.com/office/officeart/2005/8/layout/hList1"/>
    <dgm:cxn modelId="{60ECA013-7A60-430F-9454-587E64E43D19}" type="presParOf" srcId="{1180AB9C-EEBF-447B-945A-69A56E927570}" destId="{A5ABE0E9-AB0C-4980-9585-8AC9C827FB2E}" srcOrd="1" destOrd="0" presId="urn:microsoft.com/office/officeart/2005/8/layout/hList1"/>
    <dgm:cxn modelId="{DF20ACB2-507C-4C50-A11A-EEFD112F7167}" type="presParOf" srcId="{1180AB9C-EEBF-447B-945A-69A56E927570}" destId="{EC6641FC-A7D2-428C-AA84-522866BDD7D6}" srcOrd="2" destOrd="0" presId="urn:microsoft.com/office/officeart/2005/8/layout/hList1"/>
    <dgm:cxn modelId="{AD32AA5B-FC9C-4A21-810B-7F01EE96ED21}" type="presParOf" srcId="{EC6641FC-A7D2-428C-AA84-522866BDD7D6}" destId="{2656B9C3-9337-4EED-9C00-2EE01693133A}" srcOrd="0" destOrd="0" presId="urn:microsoft.com/office/officeart/2005/8/layout/hList1"/>
    <dgm:cxn modelId="{D218832A-451E-4403-8B70-39CE0F6459BA}" type="presParOf" srcId="{EC6641FC-A7D2-428C-AA84-522866BDD7D6}" destId="{6E4AF8EA-BA9E-45EC-9AF8-DBA7C3B2BA9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AA05C77-55D2-4013-8897-1BEE6AB9012B}" type="doc">
      <dgm:prSet loTypeId="urn:microsoft.com/office/officeart/2005/8/layout/h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pPr latinLnBrk="1"/>
          <a:endParaRPr lang="ko-KR" altLang="en-US"/>
        </a:p>
      </dgm:t>
    </dgm:pt>
    <dgm:pt modelId="{0129D31E-801E-4785-9ACC-619EEF288836}">
      <dgm:prSet phldrT="[텍스트]" phldr="0"/>
      <dgm:spPr/>
      <dgm:t>
        <a:bodyPr/>
        <a:lstStyle/>
        <a:p>
          <a:pPr latinLnBrk="1"/>
          <a:r>
            <a:rPr lang="en-US" altLang="ko-KR" dirty="0"/>
            <a:t>TV live closed caption</a:t>
          </a:r>
          <a:endParaRPr lang="ko-KR" altLang="en-US" dirty="0"/>
        </a:p>
      </dgm:t>
    </dgm:pt>
    <dgm:pt modelId="{10177D85-B742-4CAB-8AB6-1E31CA823FE6}" type="parTrans" cxnId="{70B51FC1-6ED5-4D4C-AC33-A7CBE5F88196}">
      <dgm:prSet/>
      <dgm:spPr/>
      <dgm:t>
        <a:bodyPr/>
        <a:lstStyle/>
        <a:p>
          <a:pPr latinLnBrk="1"/>
          <a:endParaRPr lang="ko-KR" altLang="en-US"/>
        </a:p>
      </dgm:t>
    </dgm:pt>
    <dgm:pt modelId="{3352C7B9-FB0F-44C1-B760-7AA31490E9F1}" type="sibTrans" cxnId="{70B51FC1-6ED5-4D4C-AC33-A7CBE5F88196}">
      <dgm:prSet/>
      <dgm:spPr/>
      <dgm:t>
        <a:bodyPr/>
        <a:lstStyle/>
        <a:p>
          <a:pPr latinLnBrk="1"/>
          <a:endParaRPr lang="ko-KR" altLang="en-US"/>
        </a:p>
      </dgm:t>
    </dgm:pt>
    <dgm:pt modelId="{CF2FA593-74DF-4FA6-A66B-9DDCB3FBAD86}">
      <dgm:prSet phldrT="[텍스트]" phldr="0"/>
      <dgm:spPr/>
      <dgm:t>
        <a:bodyPr/>
        <a:lstStyle/>
        <a:p>
          <a:pPr latinLnBrk="1"/>
          <a:r>
            <a:rPr lang="en-US" altLang="ko-KR" dirty="0"/>
            <a:t>Using ASR technology</a:t>
          </a:r>
          <a:endParaRPr lang="ko-KR" altLang="en-US" dirty="0"/>
        </a:p>
      </dgm:t>
    </dgm:pt>
    <dgm:pt modelId="{532E9246-F913-4262-93D0-B81570C5F2CD}" type="parTrans" cxnId="{AF1AB60C-C941-436F-8F5D-CAA1B743A16A}">
      <dgm:prSet/>
      <dgm:spPr/>
      <dgm:t>
        <a:bodyPr/>
        <a:lstStyle/>
        <a:p>
          <a:pPr latinLnBrk="1"/>
          <a:endParaRPr lang="ko-KR" altLang="en-US"/>
        </a:p>
      </dgm:t>
    </dgm:pt>
    <dgm:pt modelId="{268E7B3E-858B-4C5C-9ACE-B3B67A84DCA9}" type="sibTrans" cxnId="{AF1AB60C-C941-436F-8F5D-CAA1B743A16A}">
      <dgm:prSet/>
      <dgm:spPr/>
      <dgm:t>
        <a:bodyPr/>
        <a:lstStyle/>
        <a:p>
          <a:pPr latinLnBrk="1"/>
          <a:endParaRPr lang="ko-KR" altLang="en-US"/>
        </a:p>
      </dgm:t>
    </dgm:pt>
    <dgm:pt modelId="{D0F0D1B6-2ACF-4EE3-9A5F-0F0D04633EDB}">
      <dgm:prSet phldrT="[텍스트]" phldr="0"/>
      <dgm:spPr/>
      <dgm:t>
        <a:bodyPr/>
        <a:lstStyle/>
        <a:p>
          <a:pPr latinLnBrk="1"/>
          <a:r>
            <a:rPr lang="en-US" altLang="ko-KR" dirty="0"/>
            <a:t>Using stenographers more efficiently (4 </a:t>
          </a:r>
          <a:r>
            <a:rPr lang="en-US" altLang="ko-KR" dirty="0">
              <a:sym typeface="Wingdings" panose="05000000000000000000" pitchFamily="2" charset="2"/>
            </a:rPr>
            <a:t> 2  1 staffs at the same time)</a:t>
          </a:r>
          <a:endParaRPr lang="ko-KR" altLang="en-US" dirty="0"/>
        </a:p>
      </dgm:t>
    </dgm:pt>
    <dgm:pt modelId="{90B0B145-A66B-4A47-8259-3E22E70C8A71}" type="parTrans" cxnId="{7DB1B57D-5EB6-4E51-B022-B2D87F64810A}">
      <dgm:prSet/>
      <dgm:spPr/>
      <dgm:t>
        <a:bodyPr/>
        <a:lstStyle/>
        <a:p>
          <a:pPr latinLnBrk="1"/>
          <a:endParaRPr lang="ko-KR" altLang="en-US"/>
        </a:p>
      </dgm:t>
    </dgm:pt>
    <dgm:pt modelId="{A2EF685B-85F3-4472-A7BC-643C27714656}" type="sibTrans" cxnId="{7DB1B57D-5EB6-4E51-B022-B2D87F64810A}">
      <dgm:prSet/>
      <dgm:spPr/>
      <dgm:t>
        <a:bodyPr/>
        <a:lstStyle/>
        <a:p>
          <a:pPr latinLnBrk="1"/>
          <a:endParaRPr lang="ko-KR" altLang="en-US"/>
        </a:p>
      </dgm:t>
    </dgm:pt>
    <dgm:pt modelId="{A4197CFF-84DC-4400-9429-DAED2175B818}">
      <dgm:prSet phldrT="[텍스트]" phldr="0"/>
      <dgm:spPr/>
      <dgm:t>
        <a:bodyPr/>
        <a:lstStyle/>
        <a:p>
          <a:pPr latinLnBrk="1"/>
          <a:r>
            <a:rPr lang="en-US" altLang="ko-KR" dirty="0"/>
            <a:t>Keeping high accuracy (98%)</a:t>
          </a:r>
          <a:endParaRPr lang="ko-KR" altLang="en-US" dirty="0"/>
        </a:p>
      </dgm:t>
    </dgm:pt>
    <dgm:pt modelId="{AF7A3F7A-2124-4F7E-BBC0-EC3CBE2594D1}" type="parTrans" cxnId="{7860E661-A344-49E5-A1BA-79541AD375FF}">
      <dgm:prSet/>
      <dgm:spPr/>
      <dgm:t>
        <a:bodyPr/>
        <a:lstStyle/>
        <a:p>
          <a:pPr latinLnBrk="1"/>
          <a:endParaRPr lang="ko-KR" altLang="en-US"/>
        </a:p>
      </dgm:t>
    </dgm:pt>
    <dgm:pt modelId="{B607B06C-7579-437C-9316-211D1D5E26DE}" type="sibTrans" cxnId="{7860E661-A344-49E5-A1BA-79541AD375FF}">
      <dgm:prSet/>
      <dgm:spPr/>
      <dgm:t>
        <a:bodyPr/>
        <a:lstStyle/>
        <a:p>
          <a:pPr latinLnBrk="1"/>
          <a:endParaRPr lang="ko-KR" altLang="en-US"/>
        </a:p>
      </dgm:t>
    </dgm:pt>
    <dgm:pt modelId="{1180AB9C-EEBF-447B-945A-69A56E927570}" type="pres">
      <dgm:prSet presAssocID="{7AA05C77-55D2-4013-8897-1BEE6AB9012B}" presName="Name0" presStyleCnt="0">
        <dgm:presLayoutVars>
          <dgm:dir/>
          <dgm:animLvl val="lvl"/>
          <dgm:resizeHandles val="exact"/>
        </dgm:presLayoutVars>
      </dgm:prSet>
      <dgm:spPr/>
    </dgm:pt>
    <dgm:pt modelId="{B0FD3B7F-3B30-4105-B41E-AA20BB319EC8}" type="pres">
      <dgm:prSet presAssocID="{0129D31E-801E-4785-9ACC-619EEF288836}" presName="composite" presStyleCnt="0"/>
      <dgm:spPr/>
    </dgm:pt>
    <dgm:pt modelId="{FFA892A7-B078-4D6C-878F-B559C47B23D9}" type="pres">
      <dgm:prSet presAssocID="{0129D31E-801E-4785-9ACC-619EEF288836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</dgm:pt>
    <dgm:pt modelId="{5E98B4AF-4592-4358-B8FA-40FF55960EB9}" type="pres">
      <dgm:prSet presAssocID="{0129D31E-801E-4785-9ACC-619EEF288836}" presName="desTx" presStyleLbl="alignAccFollowNode1" presStyleIdx="0" presStyleCnt="1">
        <dgm:presLayoutVars>
          <dgm:bulletEnabled val="1"/>
        </dgm:presLayoutVars>
      </dgm:prSet>
      <dgm:spPr/>
    </dgm:pt>
  </dgm:ptLst>
  <dgm:cxnLst>
    <dgm:cxn modelId="{AF1AB60C-C941-436F-8F5D-CAA1B743A16A}" srcId="{0129D31E-801E-4785-9ACC-619EEF288836}" destId="{CF2FA593-74DF-4FA6-A66B-9DDCB3FBAD86}" srcOrd="0" destOrd="0" parTransId="{532E9246-F913-4262-93D0-B81570C5F2CD}" sibTransId="{268E7B3E-858B-4C5C-9ACE-B3B67A84DCA9}"/>
    <dgm:cxn modelId="{934F6919-1844-48AD-A462-6269FE0F9E3A}" type="presOf" srcId="{0129D31E-801E-4785-9ACC-619EEF288836}" destId="{FFA892A7-B078-4D6C-878F-B559C47B23D9}" srcOrd="0" destOrd="0" presId="urn:microsoft.com/office/officeart/2005/8/layout/hList1"/>
    <dgm:cxn modelId="{7860E661-A344-49E5-A1BA-79541AD375FF}" srcId="{0129D31E-801E-4785-9ACC-619EEF288836}" destId="{A4197CFF-84DC-4400-9429-DAED2175B818}" srcOrd="2" destOrd="0" parTransId="{AF7A3F7A-2124-4F7E-BBC0-EC3CBE2594D1}" sibTransId="{B607B06C-7579-437C-9316-211D1D5E26DE}"/>
    <dgm:cxn modelId="{7DB1B57D-5EB6-4E51-B022-B2D87F64810A}" srcId="{0129D31E-801E-4785-9ACC-619EEF288836}" destId="{D0F0D1B6-2ACF-4EE3-9A5F-0F0D04633EDB}" srcOrd="1" destOrd="0" parTransId="{90B0B145-A66B-4A47-8259-3E22E70C8A71}" sibTransId="{A2EF685B-85F3-4472-A7BC-643C27714656}"/>
    <dgm:cxn modelId="{01A9E394-CE51-4490-80DE-8DBF09B9B5BA}" type="presOf" srcId="{7AA05C77-55D2-4013-8897-1BEE6AB9012B}" destId="{1180AB9C-EEBF-447B-945A-69A56E927570}" srcOrd="0" destOrd="0" presId="urn:microsoft.com/office/officeart/2005/8/layout/hList1"/>
    <dgm:cxn modelId="{6C46C79F-6EEB-4570-8DDD-5152066F486C}" type="presOf" srcId="{D0F0D1B6-2ACF-4EE3-9A5F-0F0D04633EDB}" destId="{5E98B4AF-4592-4358-B8FA-40FF55960EB9}" srcOrd="0" destOrd="1" presId="urn:microsoft.com/office/officeart/2005/8/layout/hList1"/>
    <dgm:cxn modelId="{70B51FC1-6ED5-4D4C-AC33-A7CBE5F88196}" srcId="{7AA05C77-55D2-4013-8897-1BEE6AB9012B}" destId="{0129D31E-801E-4785-9ACC-619EEF288836}" srcOrd="0" destOrd="0" parTransId="{10177D85-B742-4CAB-8AB6-1E31CA823FE6}" sibTransId="{3352C7B9-FB0F-44C1-B760-7AA31490E9F1}"/>
    <dgm:cxn modelId="{C910E8C4-F0C6-4967-A323-36D36FA4B630}" type="presOf" srcId="{CF2FA593-74DF-4FA6-A66B-9DDCB3FBAD86}" destId="{5E98B4AF-4592-4358-B8FA-40FF55960EB9}" srcOrd="0" destOrd="0" presId="urn:microsoft.com/office/officeart/2005/8/layout/hList1"/>
    <dgm:cxn modelId="{A1C9ACD1-42E6-4B1B-BF9E-6E96DE67076E}" type="presOf" srcId="{A4197CFF-84DC-4400-9429-DAED2175B818}" destId="{5E98B4AF-4592-4358-B8FA-40FF55960EB9}" srcOrd="0" destOrd="2" presId="urn:microsoft.com/office/officeart/2005/8/layout/hList1"/>
    <dgm:cxn modelId="{9CE03C14-CBD8-4F9A-9DE0-8CDE5EDE9390}" type="presParOf" srcId="{1180AB9C-EEBF-447B-945A-69A56E927570}" destId="{B0FD3B7F-3B30-4105-B41E-AA20BB319EC8}" srcOrd="0" destOrd="0" presId="urn:microsoft.com/office/officeart/2005/8/layout/hList1"/>
    <dgm:cxn modelId="{2AD23849-C4E4-4428-9FAE-001024E6B61A}" type="presParOf" srcId="{B0FD3B7F-3B30-4105-B41E-AA20BB319EC8}" destId="{FFA892A7-B078-4D6C-878F-B559C47B23D9}" srcOrd="0" destOrd="0" presId="urn:microsoft.com/office/officeart/2005/8/layout/hList1"/>
    <dgm:cxn modelId="{427519DB-A579-48F1-8C78-BED8D66E1B4B}" type="presParOf" srcId="{B0FD3B7F-3B30-4105-B41E-AA20BB319EC8}" destId="{5E98B4AF-4592-4358-B8FA-40FF55960EB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44D72A-2386-40B8-B35D-82221F44F8CD}">
      <dsp:nvSpPr>
        <dsp:cNvPr id="0" name=""/>
        <dsp:cNvSpPr/>
      </dsp:nvSpPr>
      <dsp:spPr>
        <a:xfrm>
          <a:off x="0" y="316899"/>
          <a:ext cx="10515600" cy="137655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395732" rIns="816127" bIns="135128" numCol="1" spcCol="1270" anchor="t" anchorCtr="0">
          <a:noAutofit/>
        </a:bodyPr>
        <a:lstStyle/>
        <a:p>
          <a:pPr marL="171450" lvl="1" indent="-171450" algn="l" defTabSz="8445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ko-KR" sz="1900" kern="1200"/>
            <a:t>The first company that made Korean chord-machine for stenographers</a:t>
          </a:r>
          <a:endParaRPr lang="ko-KR" altLang="en-US" sz="1900" kern="1200" dirty="0"/>
        </a:p>
        <a:p>
          <a:pPr marL="171450" lvl="1" indent="-171450" algn="l" defTabSz="8445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ko-KR" sz="1900" kern="1200"/>
            <a:t>It leads computerization of stenography of Korea</a:t>
          </a:r>
          <a:endParaRPr lang="ko-KR" altLang="en-US" sz="1900" kern="1200" dirty="0"/>
        </a:p>
      </dsp:txBody>
      <dsp:txXfrm>
        <a:off x="0" y="316899"/>
        <a:ext cx="10515600" cy="1376550"/>
      </dsp:txXfrm>
    </dsp:sp>
    <dsp:sp modelId="{5CA51D86-E99E-4387-A436-EE2A3CA9C6EE}">
      <dsp:nvSpPr>
        <dsp:cNvPr id="0" name=""/>
        <dsp:cNvSpPr/>
      </dsp:nvSpPr>
      <dsp:spPr>
        <a:xfrm>
          <a:off x="525780" y="36459"/>
          <a:ext cx="7360920" cy="5608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8445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900" kern="1200" dirty="0"/>
            <a:t>Korean Chord-Machine / Computerization of Stenography</a:t>
          </a:r>
          <a:endParaRPr lang="ko-KR" altLang="en-US" sz="1900" kern="1200" dirty="0"/>
        </a:p>
      </dsp:txBody>
      <dsp:txXfrm>
        <a:off x="553160" y="63839"/>
        <a:ext cx="7306160" cy="506120"/>
      </dsp:txXfrm>
    </dsp:sp>
    <dsp:sp modelId="{161A8CFA-DB9A-4937-B412-CFF4DFFF683D}">
      <dsp:nvSpPr>
        <dsp:cNvPr id="0" name=""/>
        <dsp:cNvSpPr/>
      </dsp:nvSpPr>
      <dsp:spPr>
        <a:xfrm>
          <a:off x="0" y="2076489"/>
          <a:ext cx="10515600" cy="927675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395732" rIns="816127" bIns="135128" numCol="1" spcCol="1270" anchor="t" anchorCtr="0">
          <a:noAutofit/>
        </a:bodyPr>
        <a:lstStyle/>
        <a:p>
          <a:pPr marL="171450" lvl="1" indent="-171450" algn="l" defTabSz="8445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ko-KR" sz="1900" kern="1200" dirty="0"/>
            <a:t>Over 10,000 users who can use </a:t>
          </a:r>
          <a:r>
            <a:rPr lang="en-US" altLang="ko-KR" sz="1900" kern="1200" dirty="0" err="1"/>
            <a:t>Koreasteno’s</a:t>
          </a:r>
          <a:r>
            <a:rPr lang="en-US" altLang="ko-KR" sz="1900" kern="1200" dirty="0"/>
            <a:t> keyboard</a:t>
          </a:r>
          <a:endParaRPr lang="ko-KR" altLang="en-US" sz="1900" kern="1200" dirty="0"/>
        </a:p>
      </dsp:txBody>
      <dsp:txXfrm>
        <a:off x="0" y="2076489"/>
        <a:ext cx="10515600" cy="927675"/>
      </dsp:txXfrm>
    </dsp:sp>
    <dsp:sp modelId="{F4E722D2-98A1-44EE-821E-889B33E50C95}">
      <dsp:nvSpPr>
        <dsp:cNvPr id="0" name=""/>
        <dsp:cNvSpPr/>
      </dsp:nvSpPr>
      <dsp:spPr>
        <a:xfrm>
          <a:off x="525780" y="1796049"/>
          <a:ext cx="7360920" cy="5608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8445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900" kern="1200" dirty="0"/>
            <a:t>Education</a:t>
          </a:r>
          <a:endParaRPr lang="ko-KR" altLang="en-US" sz="1900" kern="1200" dirty="0"/>
        </a:p>
      </dsp:txBody>
      <dsp:txXfrm>
        <a:off x="553160" y="1823429"/>
        <a:ext cx="7306160" cy="506120"/>
      </dsp:txXfrm>
    </dsp:sp>
    <dsp:sp modelId="{6FF4806E-04E9-47E4-A39A-C353C7294BAE}">
      <dsp:nvSpPr>
        <dsp:cNvPr id="0" name=""/>
        <dsp:cNvSpPr/>
      </dsp:nvSpPr>
      <dsp:spPr>
        <a:xfrm>
          <a:off x="0" y="3387204"/>
          <a:ext cx="10515600" cy="927675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395732" rIns="816127" bIns="135128" numCol="1" spcCol="1270" anchor="t" anchorCtr="0">
          <a:noAutofit/>
        </a:bodyPr>
        <a:lstStyle/>
        <a:p>
          <a:pPr marL="171450" lvl="1" indent="-171450" algn="l" defTabSz="8445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ko-KR" sz="1900" kern="1200"/>
            <a:t>The first company that served TV closed caption in Korea since 1999</a:t>
          </a:r>
          <a:endParaRPr lang="ko-KR" altLang="en-US" sz="1900" kern="1200" dirty="0"/>
        </a:p>
      </dsp:txBody>
      <dsp:txXfrm>
        <a:off x="0" y="3387204"/>
        <a:ext cx="10515600" cy="927675"/>
      </dsp:txXfrm>
    </dsp:sp>
    <dsp:sp modelId="{2C772936-4BAF-4843-93B6-8803BE07BE43}">
      <dsp:nvSpPr>
        <dsp:cNvPr id="0" name=""/>
        <dsp:cNvSpPr/>
      </dsp:nvSpPr>
      <dsp:spPr>
        <a:xfrm>
          <a:off x="525780" y="3106764"/>
          <a:ext cx="7360920" cy="5608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8445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900" kern="1200" dirty="0"/>
            <a:t>Offering TV Closed Caption</a:t>
          </a:r>
          <a:endParaRPr lang="ko-KR" altLang="en-US" sz="1900" kern="1200" dirty="0"/>
        </a:p>
      </dsp:txBody>
      <dsp:txXfrm>
        <a:off x="553160" y="3134144"/>
        <a:ext cx="7306160" cy="5061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2EF357-FBAB-4557-9298-3B892A9659C9}">
      <dsp:nvSpPr>
        <dsp:cNvPr id="0" name=""/>
        <dsp:cNvSpPr/>
      </dsp:nvSpPr>
      <dsp:spPr>
        <a:xfrm>
          <a:off x="0" y="523381"/>
          <a:ext cx="10515600" cy="927675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395732" rIns="816127" bIns="135128" numCol="1" spcCol="1270" anchor="t" anchorCtr="0">
          <a:noAutofit/>
        </a:bodyPr>
        <a:lstStyle/>
        <a:p>
          <a:pPr marL="171450" lvl="1" indent="-171450" algn="l" defTabSz="8445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ko-KR" sz="1900" kern="1200" dirty="0"/>
            <a:t>In 2026, </a:t>
          </a:r>
          <a:r>
            <a:rPr lang="en-US" altLang="ko-KR" sz="1900" kern="1200" dirty="0" err="1"/>
            <a:t>Koreasteno</a:t>
          </a:r>
          <a:r>
            <a:rPr lang="en-US" altLang="ko-KR" sz="1900" kern="1200" dirty="0"/>
            <a:t> delivered live Korean captions to Netflix for the first time.</a:t>
          </a:r>
          <a:endParaRPr lang="ko-KR" altLang="en-US" sz="1900" kern="1200" dirty="0"/>
        </a:p>
      </dsp:txBody>
      <dsp:txXfrm>
        <a:off x="0" y="523381"/>
        <a:ext cx="10515600" cy="927675"/>
      </dsp:txXfrm>
    </dsp:sp>
    <dsp:sp modelId="{4F111A10-04C9-40DE-9645-012AB99ADE0D}">
      <dsp:nvSpPr>
        <dsp:cNvPr id="0" name=""/>
        <dsp:cNvSpPr/>
      </dsp:nvSpPr>
      <dsp:spPr>
        <a:xfrm>
          <a:off x="525780" y="242941"/>
          <a:ext cx="7360920" cy="5608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8445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900" kern="1200" dirty="0"/>
            <a:t>Offering Live Caption to Streaming Video Service (Netflix)</a:t>
          </a:r>
          <a:endParaRPr lang="ko-KR" altLang="en-US" sz="1900" kern="1200" dirty="0"/>
        </a:p>
      </dsp:txBody>
      <dsp:txXfrm>
        <a:off x="553160" y="270321"/>
        <a:ext cx="7306160" cy="506120"/>
      </dsp:txXfrm>
    </dsp:sp>
    <dsp:sp modelId="{12CB5AC5-BE2D-40E1-B86D-4E4627B500B9}">
      <dsp:nvSpPr>
        <dsp:cNvPr id="0" name=""/>
        <dsp:cNvSpPr/>
      </dsp:nvSpPr>
      <dsp:spPr>
        <a:xfrm>
          <a:off x="0" y="1834096"/>
          <a:ext cx="10515600" cy="22743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395732" rIns="816127" bIns="135128" numCol="1" spcCol="1270" anchor="t" anchorCtr="0">
          <a:noAutofit/>
        </a:bodyPr>
        <a:lstStyle/>
        <a:p>
          <a:pPr marL="171450" lvl="1" indent="-171450" algn="l" defTabSz="8445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ko-KR" sz="1900" kern="1200" dirty="0"/>
            <a:t>Intersteno Congress (2009-2026)</a:t>
          </a:r>
          <a:endParaRPr lang="ko-KR" altLang="en-US" sz="1900" kern="1200" dirty="0"/>
        </a:p>
        <a:p>
          <a:pPr marL="171450" lvl="1" indent="-171450" algn="l" defTabSz="8445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ko-KR" sz="1900" kern="1200" dirty="0"/>
            <a:t>Yawei Cup (China, 2019)</a:t>
          </a:r>
          <a:endParaRPr lang="ko-KR" altLang="en-US" sz="1900" kern="1200" dirty="0"/>
        </a:p>
        <a:p>
          <a:pPr marL="171450" lvl="1" indent="-171450" algn="l" defTabSz="8445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ko-KR" sz="1900" kern="1200" dirty="0"/>
            <a:t>Belt and Road &amp; BRICS Competition (China, 2025-2026)</a:t>
          </a:r>
          <a:endParaRPr lang="ko-KR" altLang="en-US" sz="1900" kern="1200" dirty="0"/>
        </a:p>
        <a:p>
          <a:pPr marL="171450" lvl="1" indent="-171450" algn="l" defTabSz="8445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ko-KR" sz="1900" kern="1200" dirty="0" err="1"/>
            <a:t>Costraphil</a:t>
          </a:r>
          <a:r>
            <a:rPr lang="en-US" altLang="ko-KR" sz="1900" kern="1200" dirty="0"/>
            <a:t> National Convention (The Philippines, 2026)</a:t>
          </a:r>
          <a:endParaRPr lang="ko-KR" altLang="en-US" sz="1900" kern="1200" dirty="0"/>
        </a:p>
      </dsp:txBody>
      <dsp:txXfrm>
        <a:off x="0" y="1834096"/>
        <a:ext cx="10515600" cy="2274300"/>
      </dsp:txXfrm>
    </dsp:sp>
    <dsp:sp modelId="{38C7302C-6BE1-4189-8EC3-61C8120433AE}">
      <dsp:nvSpPr>
        <dsp:cNvPr id="0" name=""/>
        <dsp:cNvSpPr/>
      </dsp:nvSpPr>
      <dsp:spPr>
        <a:xfrm>
          <a:off x="525780" y="1553656"/>
          <a:ext cx="7360920" cy="5608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8445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900" kern="1200" dirty="0"/>
            <a:t>International Exchange</a:t>
          </a:r>
          <a:endParaRPr lang="ko-KR" altLang="en-US" sz="1900" kern="1200" dirty="0"/>
        </a:p>
      </dsp:txBody>
      <dsp:txXfrm>
        <a:off x="553160" y="1581036"/>
        <a:ext cx="7306160" cy="50612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2C91AF-D352-41E3-8DA4-F9FED5CFE145}">
      <dsp:nvSpPr>
        <dsp:cNvPr id="0" name=""/>
        <dsp:cNvSpPr/>
      </dsp:nvSpPr>
      <dsp:spPr>
        <a:xfrm>
          <a:off x="0" y="766771"/>
          <a:ext cx="4696326" cy="281779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800" kern="1200" dirty="0"/>
            <a:t>Graphic shorthand</a:t>
          </a:r>
          <a:endParaRPr lang="ko-KR" altLang="en-US" sz="28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ko-KR" sz="2000" kern="1200" dirty="0"/>
            <a:t>Until 1998 usually used</a:t>
          </a:r>
          <a:endParaRPr lang="ko-KR" altLang="en-US" sz="20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ko-KR" sz="2000" kern="1200"/>
            <a:t>Goryeo</a:t>
          </a:r>
          <a:endParaRPr lang="ko-KR" altLang="en-US" sz="20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ko-KR" sz="2000" kern="1200"/>
            <a:t>Dongbang</a:t>
          </a:r>
          <a:endParaRPr lang="ko-KR" altLang="en-US" sz="20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ko-KR" sz="2000" kern="1200"/>
            <a:t>Euihoe</a:t>
          </a:r>
          <a:endParaRPr lang="ko-KR" altLang="en-US" sz="2000" kern="1200" dirty="0"/>
        </a:p>
      </dsp:txBody>
      <dsp:txXfrm>
        <a:off x="0" y="766771"/>
        <a:ext cx="4696326" cy="281779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2C91AF-D352-41E3-8DA4-F9FED5CFE145}">
      <dsp:nvSpPr>
        <dsp:cNvPr id="0" name=""/>
        <dsp:cNvSpPr/>
      </dsp:nvSpPr>
      <dsp:spPr>
        <a:xfrm>
          <a:off x="0" y="0"/>
          <a:ext cx="6268453" cy="3761071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800" kern="1200" dirty="0"/>
            <a:t>Computer Aided Stenography</a:t>
          </a:r>
          <a:endParaRPr lang="ko-KR" altLang="en-US" sz="28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ko-KR" sz="2000" kern="1200" dirty="0"/>
            <a:t>Since 1994 usually used</a:t>
          </a:r>
          <a:endParaRPr lang="ko-KR" altLang="ko-KR" sz="20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ko-KR" sz="2000" kern="1200" dirty="0"/>
            <a:t>Making live text using keyboard and computer without additional correction</a:t>
          </a:r>
          <a:endParaRPr lang="ko-KR" altLang="ko-KR" sz="20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ko-KR" sz="2000" kern="1200" dirty="0"/>
            <a:t>License “Hangul Stenography (Computer)”</a:t>
          </a:r>
          <a:endParaRPr lang="ko-KR" altLang="ko-KR" sz="20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ko-KR" sz="2000" kern="1200" dirty="0"/>
            <a:t>Live video subtitles (TV, Netflix, video files …)</a:t>
          </a:r>
          <a:endParaRPr lang="ko-KR" altLang="ko-KR" sz="20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ko-KR" sz="2000" kern="1200" dirty="0"/>
            <a:t>ASR Technology</a:t>
          </a:r>
          <a:endParaRPr lang="ko-KR" altLang="ko-KR" sz="2000" kern="1200" dirty="0"/>
        </a:p>
      </dsp:txBody>
      <dsp:txXfrm>
        <a:off x="0" y="0"/>
        <a:ext cx="6268453" cy="376107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9B4BC1-BB71-4B58-B03A-F356ED938451}">
      <dsp:nvSpPr>
        <dsp:cNvPr id="0" name=""/>
        <dsp:cNvSpPr/>
      </dsp:nvSpPr>
      <dsp:spPr>
        <a:xfrm>
          <a:off x="0" y="272708"/>
          <a:ext cx="10515600" cy="9921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3200" kern="1200" dirty="0"/>
            <a:t>In the meeting place</a:t>
          </a:r>
          <a:endParaRPr lang="ko-KR" altLang="en-US" sz="3200" kern="1200" dirty="0"/>
        </a:p>
      </dsp:txBody>
      <dsp:txXfrm>
        <a:off x="48433" y="321141"/>
        <a:ext cx="10418734" cy="895294"/>
      </dsp:txXfrm>
    </dsp:sp>
    <dsp:sp modelId="{2443698F-1789-453A-8CB8-7527083169C9}">
      <dsp:nvSpPr>
        <dsp:cNvPr id="0" name=""/>
        <dsp:cNvSpPr/>
      </dsp:nvSpPr>
      <dsp:spPr>
        <a:xfrm>
          <a:off x="0" y="1264869"/>
          <a:ext cx="10515600" cy="1225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40640" rIns="227584" bIns="40640" numCol="1" spcCol="1270" anchor="t" anchorCtr="0">
          <a:noAutofit/>
        </a:bodyPr>
        <a:lstStyle/>
        <a:p>
          <a:pPr marL="228600" lvl="1" indent="-228600" algn="l" defTabSz="111125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altLang="ko-KR" sz="2500" kern="1200" dirty="0"/>
            <a:t>Stenographers attend the meeting.</a:t>
          </a:r>
          <a:endParaRPr lang="ko-KR" altLang="en-US" sz="2500" kern="1200" dirty="0"/>
        </a:p>
        <a:p>
          <a:pPr marL="228600" lvl="1" indent="-228600" algn="l" defTabSz="111125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altLang="ko-KR" sz="2500" kern="1200" dirty="0"/>
            <a:t>They write participants’ comments, recording it with 4-5 recorders.</a:t>
          </a:r>
          <a:endParaRPr lang="ko-KR" altLang="en-US" sz="2500" kern="1200" dirty="0"/>
        </a:p>
      </dsp:txBody>
      <dsp:txXfrm>
        <a:off x="0" y="1264869"/>
        <a:ext cx="10515600" cy="1225440"/>
      </dsp:txXfrm>
    </dsp:sp>
    <dsp:sp modelId="{B97AEC41-71C8-4C15-84B0-CD7D2FADB516}">
      <dsp:nvSpPr>
        <dsp:cNvPr id="0" name=""/>
        <dsp:cNvSpPr/>
      </dsp:nvSpPr>
      <dsp:spPr>
        <a:xfrm>
          <a:off x="0" y="2490309"/>
          <a:ext cx="10515600" cy="9921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3200" kern="1200" dirty="0"/>
            <a:t>In the office</a:t>
          </a:r>
          <a:endParaRPr lang="ko-KR" altLang="en-US" sz="3200" kern="1200" dirty="0"/>
        </a:p>
      </dsp:txBody>
      <dsp:txXfrm>
        <a:off x="48433" y="2538742"/>
        <a:ext cx="10418734" cy="895294"/>
      </dsp:txXfrm>
    </dsp:sp>
    <dsp:sp modelId="{15AB1A6E-BF74-406F-9F39-D2BF9FBA9EC7}">
      <dsp:nvSpPr>
        <dsp:cNvPr id="0" name=""/>
        <dsp:cNvSpPr/>
      </dsp:nvSpPr>
      <dsp:spPr>
        <a:xfrm>
          <a:off x="0" y="3482469"/>
          <a:ext cx="10515600" cy="596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40640" rIns="227584" bIns="40640" numCol="1" spcCol="1270" anchor="t" anchorCtr="0">
          <a:noAutofit/>
        </a:bodyPr>
        <a:lstStyle/>
        <a:p>
          <a:pPr marL="228600" lvl="1" indent="-228600" algn="l" defTabSz="111125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altLang="ko-KR" sz="2500" kern="1200" dirty="0"/>
            <a:t>They listen the audio files repeatedly and correct their work.</a:t>
          </a:r>
          <a:endParaRPr lang="ko-KR" altLang="en-US" sz="2500" kern="1200" dirty="0"/>
        </a:p>
      </dsp:txBody>
      <dsp:txXfrm>
        <a:off x="0" y="3482469"/>
        <a:ext cx="10515600" cy="59616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9B4BC1-BB71-4B58-B03A-F356ED938451}">
      <dsp:nvSpPr>
        <dsp:cNvPr id="0" name=""/>
        <dsp:cNvSpPr/>
      </dsp:nvSpPr>
      <dsp:spPr>
        <a:xfrm>
          <a:off x="0" y="46156"/>
          <a:ext cx="5594684" cy="71311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300" kern="1200" dirty="0"/>
            <a:t>Attending every meetings</a:t>
          </a:r>
          <a:endParaRPr lang="ko-KR" altLang="en-US" sz="2300" kern="1200" dirty="0"/>
        </a:p>
      </dsp:txBody>
      <dsp:txXfrm>
        <a:off x="34811" y="80967"/>
        <a:ext cx="5525062" cy="643492"/>
      </dsp:txXfrm>
    </dsp:sp>
    <dsp:sp modelId="{4260ACD0-A73B-4300-B36D-4CAA5527B697}">
      <dsp:nvSpPr>
        <dsp:cNvPr id="0" name=""/>
        <dsp:cNvSpPr/>
      </dsp:nvSpPr>
      <dsp:spPr>
        <a:xfrm>
          <a:off x="0" y="759271"/>
          <a:ext cx="5594684" cy="20472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631" tIns="29210" rIns="163576" bIns="29210" numCol="1" spcCol="1270" anchor="t" anchorCtr="0">
          <a:noAutofit/>
        </a:bodyPr>
        <a:lstStyle/>
        <a:p>
          <a:pPr marL="171450" lvl="1" indent="-171450" algn="l" defTabSz="8001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altLang="ko-KR" sz="1800" kern="1200" dirty="0"/>
            <a:t>Most of stenographers are in Seoul metropolitan area.</a:t>
          </a:r>
          <a:endParaRPr lang="ko-KR" altLang="en-US" sz="1800" kern="1200" dirty="0"/>
        </a:p>
        <a:p>
          <a:pPr marL="171450" lvl="1" indent="-171450" algn="l" defTabSz="8001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altLang="ko-KR" sz="1800" kern="1200" dirty="0"/>
            <a:t>It requires more costs to attend some meetings in remote places.</a:t>
          </a:r>
          <a:endParaRPr lang="ko-KR" altLang="en-US" sz="1800" kern="1200" dirty="0"/>
        </a:p>
        <a:p>
          <a:pPr marL="171450" lvl="1" indent="-171450" algn="l" defTabSz="8001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altLang="ko-KR" sz="1800" kern="1200" dirty="0"/>
            <a:t>It is hard to find new stenographers.</a:t>
          </a:r>
          <a:endParaRPr lang="ko-KR" altLang="en-US" sz="1800" kern="1200" dirty="0"/>
        </a:p>
      </dsp:txBody>
      <dsp:txXfrm>
        <a:off x="0" y="759271"/>
        <a:ext cx="5594684" cy="2047230"/>
      </dsp:txXfrm>
    </dsp:sp>
    <dsp:sp modelId="{4AE533FF-20CE-481C-BEC9-DE167E01DC45}">
      <dsp:nvSpPr>
        <dsp:cNvPr id="0" name=""/>
        <dsp:cNvSpPr/>
      </dsp:nvSpPr>
      <dsp:spPr>
        <a:xfrm>
          <a:off x="0" y="2806501"/>
          <a:ext cx="5594684" cy="71311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300" kern="1200" dirty="0"/>
            <a:t>Many time required to correct</a:t>
          </a:r>
          <a:endParaRPr lang="ko-KR" altLang="en-US" sz="2300" kern="1200" dirty="0"/>
        </a:p>
      </dsp:txBody>
      <dsp:txXfrm>
        <a:off x="34811" y="2841312"/>
        <a:ext cx="5525062" cy="643492"/>
      </dsp:txXfrm>
    </dsp:sp>
    <dsp:sp modelId="{B0945E76-DCC2-4630-ABAF-C2BDA43927EF}">
      <dsp:nvSpPr>
        <dsp:cNvPr id="0" name=""/>
        <dsp:cNvSpPr/>
      </dsp:nvSpPr>
      <dsp:spPr>
        <a:xfrm>
          <a:off x="0" y="3519616"/>
          <a:ext cx="5594684" cy="7855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631" tIns="29210" rIns="163576" bIns="29210" numCol="1" spcCol="1270" anchor="t" anchorCtr="0">
          <a:noAutofit/>
        </a:bodyPr>
        <a:lstStyle/>
        <a:p>
          <a:pPr marL="171450" lvl="1" indent="-171450" algn="l" defTabSz="8001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altLang="ko-KR" sz="1800" kern="1200"/>
            <a:t>It takes more time to correct precisely, listening each audio files.</a:t>
          </a:r>
          <a:endParaRPr lang="ko-KR" altLang="en-US" sz="1800" kern="1200" dirty="0"/>
        </a:p>
      </dsp:txBody>
      <dsp:txXfrm>
        <a:off x="0" y="3519616"/>
        <a:ext cx="5594684" cy="78556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A892A7-B078-4D6C-878F-B559C47B23D9}">
      <dsp:nvSpPr>
        <dsp:cNvPr id="0" name=""/>
        <dsp:cNvSpPr/>
      </dsp:nvSpPr>
      <dsp:spPr>
        <a:xfrm>
          <a:off x="51" y="285376"/>
          <a:ext cx="4913783" cy="83520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117856" rIns="206248" bIns="117856" numCol="1" spcCol="1270" anchor="ctr" anchorCtr="0">
          <a:noAutofit/>
        </a:bodyPr>
        <a:lstStyle/>
        <a:p>
          <a:pPr marL="0" lvl="0" indent="0" algn="ctr" defTabSz="1289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900" kern="1200" dirty="0"/>
            <a:t>Smart-</a:t>
          </a:r>
          <a:r>
            <a:rPr lang="en-US" altLang="ko-KR" sz="2900" kern="1200" dirty="0" err="1"/>
            <a:t>i</a:t>
          </a:r>
          <a:endParaRPr lang="ko-KR" altLang="en-US" sz="2900" kern="1200" dirty="0"/>
        </a:p>
      </dsp:txBody>
      <dsp:txXfrm>
        <a:off x="51" y="285376"/>
        <a:ext cx="4913783" cy="835200"/>
      </dsp:txXfrm>
    </dsp:sp>
    <dsp:sp modelId="{5E98B4AF-4592-4358-B8FA-40FF55960EB9}">
      <dsp:nvSpPr>
        <dsp:cNvPr id="0" name=""/>
        <dsp:cNvSpPr/>
      </dsp:nvSpPr>
      <dsp:spPr>
        <a:xfrm>
          <a:off x="51" y="1120576"/>
          <a:ext cx="4913783" cy="2945385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4686" tIns="154686" rIns="206248" bIns="232029" numCol="1" spcCol="1270" anchor="t" anchorCtr="0">
          <a:noAutofit/>
        </a:bodyPr>
        <a:lstStyle/>
        <a:p>
          <a:pPr marL="285750" lvl="1" indent="-285750" algn="l" defTabSz="1289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ko-KR" sz="2900" kern="1200" dirty="0"/>
            <a:t>Using ASR technology</a:t>
          </a:r>
          <a:endParaRPr lang="ko-KR" altLang="en-US" sz="2900" kern="1200" dirty="0"/>
        </a:p>
        <a:p>
          <a:pPr marL="285750" lvl="1" indent="-285750" algn="l" defTabSz="1289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ko-KR" sz="2900" kern="1200" dirty="0"/>
            <a:t>Without business trip</a:t>
          </a:r>
          <a:endParaRPr lang="ko-KR" altLang="en-US" sz="2900" kern="1200" dirty="0"/>
        </a:p>
        <a:p>
          <a:pPr marL="285750" lvl="1" indent="-285750" algn="l" defTabSz="1289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ko-KR" sz="2900" kern="1200" dirty="0"/>
            <a:t>(in case of the meeting can offer their audio files)</a:t>
          </a:r>
          <a:endParaRPr lang="ko-KR" altLang="en-US" sz="2900" kern="1200" dirty="0"/>
        </a:p>
      </dsp:txBody>
      <dsp:txXfrm>
        <a:off x="51" y="1120576"/>
        <a:ext cx="4913783" cy="2945385"/>
      </dsp:txXfrm>
    </dsp:sp>
    <dsp:sp modelId="{2656B9C3-9337-4EED-9C00-2EE01693133A}">
      <dsp:nvSpPr>
        <dsp:cNvPr id="0" name=""/>
        <dsp:cNvSpPr/>
      </dsp:nvSpPr>
      <dsp:spPr>
        <a:xfrm>
          <a:off x="5601764" y="285376"/>
          <a:ext cx="4913783" cy="83520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117856" rIns="206248" bIns="117856" numCol="1" spcCol="1270" anchor="ctr" anchorCtr="0">
          <a:noAutofit/>
        </a:bodyPr>
        <a:lstStyle/>
        <a:p>
          <a:pPr marL="0" lvl="0" indent="0" algn="ctr" defTabSz="1289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900" kern="1200" dirty="0"/>
            <a:t>Steno Editor</a:t>
          </a:r>
          <a:endParaRPr lang="ko-KR" altLang="en-US" sz="2900" kern="1200" dirty="0"/>
        </a:p>
      </dsp:txBody>
      <dsp:txXfrm>
        <a:off x="5601764" y="285376"/>
        <a:ext cx="4913783" cy="835200"/>
      </dsp:txXfrm>
    </dsp:sp>
    <dsp:sp modelId="{6E4AF8EA-BA9E-45EC-9AF8-DBA7C3B2BA92}">
      <dsp:nvSpPr>
        <dsp:cNvPr id="0" name=""/>
        <dsp:cNvSpPr/>
      </dsp:nvSpPr>
      <dsp:spPr>
        <a:xfrm>
          <a:off x="5601764" y="1120576"/>
          <a:ext cx="4913783" cy="2945385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4686" tIns="154686" rIns="206248" bIns="232029" numCol="1" spcCol="1270" anchor="t" anchorCtr="0">
          <a:noAutofit/>
        </a:bodyPr>
        <a:lstStyle/>
        <a:p>
          <a:pPr marL="285750" lvl="1" indent="-285750" algn="l" defTabSz="1289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ko-KR" sz="2900" kern="1200" dirty="0"/>
            <a:t>It can play several audio files simultaneously and make the correction more easily.</a:t>
          </a:r>
          <a:endParaRPr lang="ko-KR" altLang="en-US" sz="2900" kern="1200" dirty="0"/>
        </a:p>
      </dsp:txBody>
      <dsp:txXfrm>
        <a:off x="5601764" y="1120576"/>
        <a:ext cx="4913783" cy="294538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A892A7-B078-4D6C-878F-B559C47B23D9}">
      <dsp:nvSpPr>
        <dsp:cNvPr id="0" name=""/>
        <dsp:cNvSpPr/>
      </dsp:nvSpPr>
      <dsp:spPr>
        <a:xfrm>
          <a:off x="0" y="156339"/>
          <a:ext cx="5033211" cy="77760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09728" rIns="192024" bIns="109728" numCol="1" spcCol="1270" anchor="ctr" anchorCtr="0">
          <a:noAutofit/>
        </a:bodyPr>
        <a:lstStyle/>
        <a:p>
          <a:pPr marL="0" lvl="0" indent="0" algn="ctr" defTabSz="1200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700" kern="1200" dirty="0"/>
            <a:t>TV live closed caption</a:t>
          </a:r>
          <a:endParaRPr lang="ko-KR" altLang="en-US" sz="2700" kern="1200" dirty="0"/>
        </a:p>
      </dsp:txBody>
      <dsp:txXfrm>
        <a:off x="0" y="156339"/>
        <a:ext cx="5033211" cy="777600"/>
      </dsp:txXfrm>
    </dsp:sp>
    <dsp:sp modelId="{5E98B4AF-4592-4358-B8FA-40FF55960EB9}">
      <dsp:nvSpPr>
        <dsp:cNvPr id="0" name=""/>
        <dsp:cNvSpPr/>
      </dsp:nvSpPr>
      <dsp:spPr>
        <a:xfrm>
          <a:off x="0" y="933939"/>
          <a:ext cx="5033211" cy="3261059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018" tIns="144018" rIns="192024" bIns="216027" numCol="1" spcCol="1270" anchor="t" anchorCtr="0">
          <a:noAutofit/>
        </a:bodyPr>
        <a:lstStyle/>
        <a:p>
          <a:pPr marL="228600" lvl="1" indent="-228600" algn="l" defTabSz="12001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ko-KR" sz="2700" kern="1200" dirty="0"/>
            <a:t>Using ASR technology</a:t>
          </a:r>
          <a:endParaRPr lang="ko-KR" altLang="en-US" sz="2700" kern="1200" dirty="0"/>
        </a:p>
        <a:p>
          <a:pPr marL="228600" lvl="1" indent="-228600" algn="l" defTabSz="12001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ko-KR" sz="2700" kern="1200" dirty="0"/>
            <a:t>Using stenographers more efficiently (4 </a:t>
          </a:r>
          <a:r>
            <a:rPr lang="en-US" altLang="ko-KR" sz="2700" kern="1200" dirty="0">
              <a:sym typeface="Wingdings" panose="05000000000000000000" pitchFamily="2" charset="2"/>
            </a:rPr>
            <a:t> 2  1 staffs at the same time)</a:t>
          </a:r>
          <a:endParaRPr lang="ko-KR" altLang="en-US" sz="2700" kern="1200" dirty="0"/>
        </a:p>
        <a:p>
          <a:pPr marL="228600" lvl="1" indent="-228600" algn="l" defTabSz="12001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ko-KR" sz="2700" kern="1200" dirty="0"/>
            <a:t>Keeping high accuracy (98%)</a:t>
          </a:r>
          <a:endParaRPr lang="ko-KR" altLang="en-US" sz="2700" kern="1200" dirty="0"/>
        </a:p>
      </dsp:txBody>
      <dsp:txXfrm>
        <a:off x="0" y="933939"/>
        <a:ext cx="5033211" cy="32610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74A7B7D-EA74-33CB-0066-F8443FB46E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BC79DFE7-91B8-79F3-1F39-773B3D3636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36AE073-D246-B813-E16A-45FADF33A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82D0F-D6AC-4434-8F9A-4E7180ADCB8B}" type="datetimeFigureOut">
              <a:rPr lang="ko-KR" altLang="en-US" smtClean="0"/>
              <a:t>2026-07-26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0A769D8-93F4-1A40-3310-1479A8F4B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67EE8F3-ADA4-3537-AF03-D77B26C54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C3EC-1B47-497D-A046-89F0E0D9ECC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5728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ED9DF3E-4333-18D3-BFD6-E83C389AF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77BEEC28-4D32-F2B3-9841-574883F47E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FA72AFF-D4A6-F0A7-5F4E-C4CB45158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82D0F-D6AC-4434-8F9A-4E7180ADCB8B}" type="datetimeFigureOut">
              <a:rPr lang="ko-KR" altLang="en-US" smtClean="0"/>
              <a:t>2026-07-26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F2ACE06-DAF1-E950-6FFF-2350EE8AA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68AFE95-1B64-88F5-E652-97D981E4E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C3EC-1B47-497D-A046-89F0E0D9ECC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93518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F1EC23F8-87D3-E66E-3D43-A09A694BC1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13F18803-D919-3966-6D19-DAC1DE10F3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57C5E3F-477F-0BEB-6157-B89BE401F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82D0F-D6AC-4434-8F9A-4E7180ADCB8B}" type="datetimeFigureOut">
              <a:rPr lang="ko-KR" altLang="en-US" smtClean="0"/>
              <a:t>2026-07-26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0076176-2DD5-116A-670F-C3A59A76C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BB7899C-9A9D-ECBC-2988-E0F5DBCD9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C3EC-1B47-497D-A046-89F0E0D9ECC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2126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9678292-0F8D-8B55-36C0-7E7B1341E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2358C84-3996-E2B4-DA76-D8F04352D0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79106C4-D52B-CE76-13D1-D66093882F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82D0F-D6AC-4434-8F9A-4E7180ADCB8B}" type="datetimeFigureOut">
              <a:rPr lang="ko-KR" altLang="en-US" smtClean="0"/>
              <a:t>2026-07-26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A3346AA-1A84-E637-C7D6-D6316AC86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C4CB785-0064-0528-A8A4-E1EDD3EB1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C3EC-1B47-497D-A046-89F0E0D9ECC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765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4279BA6-BDFA-5ADF-18E3-128406EE5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B1EF3F7-2DDC-CAEF-8CE1-403B389C60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0A5A64D-C213-3828-EB73-1CA0649E6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82D0F-D6AC-4434-8F9A-4E7180ADCB8B}" type="datetimeFigureOut">
              <a:rPr lang="ko-KR" altLang="en-US" smtClean="0"/>
              <a:t>2026-07-26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56E3E0D-FAD5-80DB-20EB-03979DDE7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90E9CD6-EB10-5E7B-1578-93A4E0333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C3EC-1B47-497D-A046-89F0E0D9ECC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8473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76205FC-F1B0-EA58-0077-57F56CBB7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7C8404B-FE42-C05D-8B2B-33E58C095E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89B22C4A-6EB1-C5C3-6BE9-DED864B1E0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381257C-1D3C-3A1A-7344-356B0A827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82D0F-D6AC-4434-8F9A-4E7180ADCB8B}" type="datetimeFigureOut">
              <a:rPr lang="ko-KR" altLang="en-US" smtClean="0"/>
              <a:t>2026-07-26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98EE53F5-CE08-A9F9-A1F5-3698ADA548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6E71380-3333-D6CB-1B81-12DFE3C5A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C3EC-1B47-497D-A046-89F0E0D9ECC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322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0A5BACA-2399-6624-F2F4-66178084F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83AECDF-A21F-0F4D-3BF8-EC4C212B82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1645FAB0-3632-B7D6-2B27-6F8CA305A0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04424FCB-B344-547E-11A0-02A178D162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9C693A58-9204-76FC-D8CE-2E73B6B14F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61589D56-0ABA-F9B4-55CA-C9CAF7D02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82D0F-D6AC-4434-8F9A-4E7180ADCB8B}" type="datetimeFigureOut">
              <a:rPr lang="ko-KR" altLang="en-US" smtClean="0"/>
              <a:t>2026-07-26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0098F90D-DB92-1625-E633-2FF4DD476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5B4063D9-8A66-A9B1-E262-6DD9BAE65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C3EC-1B47-497D-A046-89F0E0D9ECC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4766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67DB32A-03AF-2E53-08F3-018AFFFB2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C7260451-C657-E44C-DE17-51DE77E1F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82D0F-D6AC-4434-8F9A-4E7180ADCB8B}" type="datetimeFigureOut">
              <a:rPr lang="ko-KR" altLang="en-US" smtClean="0"/>
              <a:t>2026-07-26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4E5BAFD0-D2F8-11DD-598D-2544A1495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F862E3E-2FBA-AB05-1F34-B5A4978CC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C3EC-1B47-497D-A046-89F0E0D9ECC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71479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DF038380-0BC6-84F2-7BD2-DC9D6F7808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82D0F-D6AC-4434-8F9A-4E7180ADCB8B}" type="datetimeFigureOut">
              <a:rPr lang="ko-KR" altLang="en-US" smtClean="0"/>
              <a:t>2026-07-26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6DCF0743-9F4C-F794-7984-533AA9766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80FAF78-7F42-97A7-06CF-89CFA97A7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C3EC-1B47-497D-A046-89F0E0D9ECC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71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0BA5090-28D9-DDB5-5936-1BB5535DA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DF1B9D5-19E7-3679-5187-2E73254DA3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C9BCDE8-7E42-9453-F494-ECF05783E5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E2A1449-9C2C-1A3A-2C69-1ADFD793A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82D0F-D6AC-4434-8F9A-4E7180ADCB8B}" type="datetimeFigureOut">
              <a:rPr lang="ko-KR" altLang="en-US" smtClean="0"/>
              <a:t>2026-07-26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EB43FB9-118B-1CCC-AFCC-21CD0ECDD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126BC81-E6C7-4615-7063-3F4421085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C3EC-1B47-497D-A046-89F0E0D9ECC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0159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8ACF611-70E0-B97B-9952-584F9FE45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6EE1670-5C75-25CB-ABD9-CBE3000F66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EF5FCAA9-72A6-75BD-240C-C368153428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A3EADB7-F9EE-737C-50C3-11A65567A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82D0F-D6AC-4434-8F9A-4E7180ADCB8B}" type="datetimeFigureOut">
              <a:rPr lang="ko-KR" altLang="en-US" smtClean="0"/>
              <a:t>2026-07-26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CB2F5EF-E9A2-07A2-5BB8-ED40E4DFA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BD125A3-828A-0853-6982-863A7EFBA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C3EC-1B47-497D-A046-89F0E0D9ECC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0896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823FAE3F-73E5-EDDC-66A5-C6DC91BC1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589DC61-CA1F-2AFB-D50C-BC76D16769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6C9663D-E3A0-C5DE-5FDA-9409BCB0A2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5082D0F-D6AC-4434-8F9A-4E7180ADCB8B}" type="datetimeFigureOut">
              <a:rPr lang="ko-KR" altLang="en-US" smtClean="0"/>
              <a:t>2026-07-26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D2B1EE5-BAF2-6E9D-7ACE-DFAFD9846E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02B0398-D178-87B5-B704-EF8C59D7BA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C08C3EC-1B47-497D-A046-89F0E0D9ECC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4783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2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bg1">
                <a:lumMod val="85000"/>
              </a:schemeClr>
            </a:gs>
            <a:gs pos="83000">
              <a:schemeClr val="bg1">
                <a:lumMod val="75000"/>
              </a:schemeClr>
            </a:gs>
            <a:gs pos="100000">
              <a:schemeClr val="bg1">
                <a:lumMod val="8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D9882E2-EBCD-52E0-D2C9-47297E5A8E2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/>
              <a:t>The Effect of Computer-Aided Stenography in Korea</a:t>
            </a:r>
            <a:endParaRPr lang="ko-KR" altLang="en-US" sz="2800" dirty="0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1A67C4A3-26BF-8B33-2AC2-54158B5649D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err="1"/>
              <a:t>Yeonhwan</a:t>
            </a:r>
            <a:r>
              <a:rPr lang="en-US" altLang="ko-KR" sz="2000" dirty="0"/>
              <a:t> Choi, </a:t>
            </a:r>
            <a:r>
              <a:rPr lang="en-US" altLang="ko-KR" sz="2000" dirty="0" err="1"/>
              <a:t>Koreasteno</a:t>
            </a:r>
            <a:endParaRPr lang="en-US" altLang="ko-KR" sz="2000" dirty="0"/>
          </a:p>
          <a:p>
            <a:r>
              <a:rPr lang="en-US" altLang="ko-KR" sz="2000" dirty="0"/>
              <a:t>28 July 2026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6078404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bg1">
                <a:lumMod val="85000"/>
              </a:schemeClr>
            </a:gs>
            <a:gs pos="83000">
              <a:schemeClr val="bg1">
                <a:lumMod val="75000"/>
              </a:schemeClr>
            </a:gs>
            <a:gs pos="100000">
              <a:schemeClr val="bg1">
                <a:lumMod val="8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A78FB58-6A31-F5BE-0B09-242A938749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Steno Editor</a:t>
            </a:r>
            <a:endParaRPr lang="ko-KR" altLang="en-US" dirty="0"/>
          </a:p>
        </p:txBody>
      </p:sp>
      <p:pic>
        <p:nvPicPr>
          <p:cNvPr id="5" name="내용 개체 틀 4">
            <a:extLst>
              <a:ext uri="{FF2B5EF4-FFF2-40B4-BE49-F238E27FC236}">
                <a16:creationId xmlns:a16="http://schemas.microsoft.com/office/drawing/2014/main" id="{B9C71CCE-400E-780C-5320-B98986CF89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96260" y="1825625"/>
            <a:ext cx="8799480" cy="4351338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F2704502-A24D-6326-D582-DFE8279000DE}"/>
              </a:ext>
            </a:extLst>
          </p:cNvPr>
          <p:cNvSpPr/>
          <p:nvPr/>
        </p:nvSpPr>
        <p:spPr>
          <a:xfrm>
            <a:off x="3435927" y="2438400"/>
            <a:ext cx="193964" cy="110836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B10D6C96-0867-EA42-8156-7C1A95FB1C52}"/>
              </a:ext>
            </a:extLst>
          </p:cNvPr>
          <p:cNvSpPr/>
          <p:nvPr/>
        </p:nvSpPr>
        <p:spPr>
          <a:xfrm>
            <a:off x="3782291" y="2443018"/>
            <a:ext cx="193964" cy="110836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7A373067-8438-FEFD-26BB-13AE0D8F6176}"/>
              </a:ext>
            </a:extLst>
          </p:cNvPr>
          <p:cNvSpPr/>
          <p:nvPr/>
        </p:nvSpPr>
        <p:spPr>
          <a:xfrm>
            <a:off x="2812472" y="3299692"/>
            <a:ext cx="193964" cy="110836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C7AE404B-BFE9-7533-19D0-0EC786BACB70}"/>
              </a:ext>
            </a:extLst>
          </p:cNvPr>
          <p:cNvSpPr/>
          <p:nvPr/>
        </p:nvSpPr>
        <p:spPr>
          <a:xfrm>
            <a:off x="2812472" y="3643746"/>
            <a:ext cx="193964" cy="110836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B65BFDDA-2D34-2C4C-6775-FC60ADECAE33}"/>
              </a:ext>
            </a:extLst>
          </p:cNvPr>
          <p:cNvSpPr/>
          <p:nvPr/>
        </p:nvSpPr>
        <p:spPr>
          <a:xfrm>
            <a:off x="2812472" y="4006272"/>
            <a:ext cx="193964" cy="110836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1EFEED46-C066-1C97-B1AC-9F9E97A5E48B}"/>
              </a:ext>
            </a:extLst>
          </p:cNvPr>
          <p:cNvSpPr/>
          <p:nvPr/>
        </p:nvSpPr>
        <p:spPr>
          <a:xfrm>
            <a:off x="2812472" y="4475018"/>
            <a:ext cx="193964" cy="110836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FED01BC0-B73A-FED7-E6CB-5847CBCCAE15}"/>
              </a:ext>
            </a:extLst>
          </p:cNvPr>
          <p:cNvSpPr/>
          <p:nvPr/>
        </p:nvSpPr>
        <p:spPr>
          <a:xfrm>
            <a:off x="2678544" y="5270572"/>
            <a:ext cx="1440873" cy="110836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88547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bg1">
                <a:lumMod val="85000"/>
              </a:schemeClr>
            </a:gs>
            <a:gs pos="83000">
              <a:schemeClr val="bg1">
                <a:lumMod val="75000"/>
              </a:schemeClr>
            </a:gs>
            <a:gs pos="100000">
              <a:schemeClr val="bg1">
                <a:lumMod val="85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007BE7-2BB5-A638-114A-DA5EBE3AB9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26A12F7-EDB7-D519-6E5B-D2C4BFFE2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Legal transcription</a:t>
            </a:r>
            <a:endParaRPr lang="ko-KR" altLang="en-US" dirty="0"/>
          </a:p>
        </p:txBody>
      </p:sp>
      <p:graphicFrame>
        <p:nvGraphicFramePr>
          <p:cNvPr id="5" name="내용 개체 틀 4">
            <a:extLst>
              <a:ext uri="{FF2B5EF4-FFF2-40B4-BE49-F238E27FC236}">
                <a16:creationId xmlns:a16="http://schemas.microsoft.com/office/drawing/2014/main" id="{7F2FA285-25B8-68A2-F298-64E8EE4ED6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3899633"/>
              </p:ext>
            </p:extLst>
          </p:nvPr>
        </p:nvGraphicFramePr>
        <p:xfrm>
          <a:off x="838200" y="4057440"/>
          <a:ext cx="10515597" cy="2169696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354176">
                  <a:extLst>
                    <a:ext uri="{9D8B030D-6E8A-4147-A177-3AD203B41FA5}">
                      <a16:colId xmlns:a16="http://schemas.microsoft.com/office/drawing/2014/main" val="2426757437"/>
                    </a:ext>
                  </a:extLst>
                </a:gridCol>
                <a:gridCol w="3850105">
                  <a:extLst>
                    <a:ext uri="{9D8B030D-6E8A-4147-A177-3AD203B41FA5}">
                      <a16:colId xmlns:a16="http://schemas.microsoft.com/office/drawing/2014/main" val="1528474217"/>
                    </a:ext>
                  </a:extLst>
                </a:gridCol>
                <a:gridCol w="4311316">
                  <a:extLst>
                    <a:ext uri="{9D8B030D-6E8A-4147-A177-3AD203B41FA5}">
                      <a16:colId xmlns:a16="http://schemas.microsoft.com/office/drawing/2014/main" val="1739496652"/>
                    </a:ext>
                  </a:extLst>
                </a:gridCol>
              </a:tblGrid>
              <a:tr h="536832"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Without ASR and other services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With Smart-</a:t>
                      </a:r>
                      <a:r>
                        <a:rPr lang="en-US" altLang="ko-KR" dirty="0" err="1"/>
                        <a:t>i</a:t>
                      </a:r>
                      <a:r>
                        <a:rPr lang="en-US" altLang="ko-KR" dirty="0"/>
                        <a:t> and Steno Editor</a:t>
                      </a:r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96776825"/>
                  </a:ext>
                </a:extLst>
              </a:tr>
              <a:tr h="54428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Stenographer A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~ 3 hours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~ 1.5 hours</a:t>
                      </a:r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66301067"/>
                  </a:ext>
                </a:extLst>
              </a:tr>
              <a:tr h="54428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Stenographer B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~ 3.5 hours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~ 2 hours</a:t>
                      </a:r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55929247"/>
                  </a:ext>
                </a:extLst>
              </a:tr>
              <a:tr h="54428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Stenographer C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~ 4 hours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~ 2.5 hours</a:t>
                      </a:r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98062766"/>
                  </a:ext>
                </a:extLst>
              </a:tr>
            </a:tbl>
          </a:graphicData>
        </a:graphic>
      </p:graphicFrame>
      <p:pic>
        <p:nvPicPr>
          <p:cNvPr id="9" name="그림 8">
            <a:extLst>
              <a:ext uri="{FF2B5EF4-FFF2-40B4-BE49-F238E27FC236}">
                <a16:creationId xmlns:a16="http://schemas.microsoft.com/office/drawing/2014/main" id="{FE97E173-A6C4-29C3-2D57-2105C82F76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6523" y="1266934"/>
            <a:ext cx="1608822" cy="22783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72F528D6-7D6A-F6F4-6195-1633621831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4292" y="1266934"/>
            <a:ext cx="1603415" cy="22783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B9183B85-8BD2-BDCC-75A9-B2E08A8034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5926" y="1266933"/>
            <a:ext cx="1604353" cy="22783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EB00B90-E1AD-A92C-81B4-2D3645E40C2D}"/>
              </a:ext>
            </a:extLst>
          </p:cNvPr>
          <p:cNvSpPr txBox="1"/>
          <p:nvPr/>
        </p:nvSpPr>
        <p:spPr>
          <a:xfrm>
            <a:off x="2357059" y="3429000"/>
            <a:ext cx="74778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/>
              <a:t>Required Time of making 1-hour Legal transcription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2394518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bg1">
                <a:lumMod val="85000"/>
              </a:schemeClr>
            </a:gs>
            <a:gs pos="83000">
              <a:schemeClr val="bg1">
                <a:lumMod val="75000"/>
              </a:schemeClr>
            </a:gs>
            <a:gs pos="100000">
              <a:schemeClr val="bg1">
                <a:lumMod val="85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8E5C0F-6194-6F59-9526-29254F636C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871B8B3-BD20-441D-CF59-0132ADFC3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Other plans in future</a:t>
            </a:r>
            <a:endParaRPr lang="ko-KR" altLang="en-US" dirty="0"/>
          </a:p>
        </p:txBody>
      </p:sp>
      <p:graphicFrame>
        <p:nvGraphicFramePr>
          <p:cNvPr id="8" name="내용 개체 틀 7">
            <a:extLst>
              <a:ext uri="{FF2B5EF4-FFF2-40B4-BE49-F238E27FC236}">
                <a16:creationId xmlns:a16="http://schemas.microsoft.com/office/drawing/2014/main" id="{907F8091-7DBB-0CBD-1AE9-05ECF6F7A5E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70842"/>
              </p:ext>
            </p:extLst>
          </p:nvPr>
        </p:nvGraphicFramePr>
        <p:xfrm>
          <a:off x="838200" y="1825625"/>
          <a:ext cx="5033211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직사각형 2">
            <a:extLst>
              <a:ext uri="{FF2B5EF4-FFF2-40B4-BE49-F238E27FC236}">
                <a16:creationId xmlns:a16="http://schemas.microsoft.com/office/drawing/2014/main" id="{7F18555F-94DE-01C3-4AD4-5B62616B8020}"/>
              </a:ext>
            </a:extLst>
          </p:cNvPr>
          <p:cNvSpPr/>
          <p:nvPr/>
        </p:nvSpPr>
        <p:spPr>
          <a:xfrm>
            <a:off x="6529137" y="2021305"/>
            <a:ext cx="4824663" cy="399448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dirty="0"/>
              <a:t>Stenographers are still responsible for their work.</a:t>
            </a:r>
          </a:p>
          <a:p>
            <a:r>
              <a:rPr lang="en-US" altLang="ko-KR" dirty="0"/>
              <a:t>(Some crucial mistakes in TV closed caption in Korea)</a:t>
            </a:r>
          </a:p>
          <a:p>
            <a:endParaRPr lang="en-US" altLang="ko-KR" dirty="0"/>
          </a:p>
          <a:p>
            <a:r>
              <a:rPr lang="en-US" altLang="ko-KR" dirty="0"/>
              <a:t>The problem of the scope of responsibility arising from the use of ASR and development of work process requires more social </a:t>
            </a:r>
            <a:r>
              <a:rPr lang="en-US" altLang="ko-KR" dirty="0" err="1"/>
              <a:t>discusstion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(e.g. absence of stenographers in the meeting place, tolerance range of mistakes in TV live caption)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505546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bg1">
                <a:lumMod val="85000"/>
              </a:schemeClr>
            </a:gs>
            <a:gs pos="83000">
              <a:schemeClr val="bg1">
                <a:lumMod val="75000"/>
              </a:schemeClr>
            </a:gs>
            <a:gs pos="100000">
              <a:schemeClr val="bg1">
                <a:lumMod val="8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037E6DF-87AD-9460-EA78-D99B9FB0C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Conclusion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9AAE31F-A6CD-B3F0-A63E-9B4A94F362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In Korea, stenography with chord-keyboard and computer is called as “Computer Aided Stenography” (CAS)</a:t>
            </a:r>
          </a:p>
          <a:p>
            <a:r>
              <a:rPr lang="en-US" altLang="ko-KR" dirty="0"/>
              <a:t>Computer Aided Stenography is widely used, and it replaced graphic shorthand completely.</a:t>
            </a:r>
          </a:p>
          <a:p>
            <a:r>
              <a:rPr lang="en-US" altLang="ko-KR" dirty="0"/>
              <a:t>There are some attempts to use ASR technology in stenography works.</a:t>
            </a:r>
          </a:p>
          <a:p>
            <a:r>
              <a:rPr lang="en-US" altLang="ko-KR" dirty="0"/>
              <a:t>Using Computer Aided Stenography, ASR and other additional software make stenographers work more efficiently.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853787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bg1">
                <a:lumMod val="85000"/>
              </a:schemeClr>
            </a:gs>
            <a:gs pos="83000">
              <a:schemeClr val="bg1">
                <a:lumMod val="75000"/>
              </a:schemeClr>
            </a:gs>
            <a:gs pos="100000">
              <a:schemeClr val="bg1">
                <a:lumMod val="8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A0D342C3-4B1D-1AFE-C338-573CA16E63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61"/>
          <a:stretch>
            <a:fillRect/>
          </a:stretch>
        </p:blipFill>
        <p:spPr>
          <a:xfrm rot="5400000">
            <a:off x="2667000" y="-696415"/>
            <a:ext cx="6858000" cy="8250830"/>
          </a:xfrm>
          <a:prstGeom prst="rect">
            <a:avLst/>
          </a:prstGeom>
        </p:spPr>
      </p:pic>
      <p:sp>
        <p:nvSpPr>
          <p:cNvPr id="4" name="제목 3">
            <a:extLst>
              <a:ext uri="{FF2B5EF4-FFF2-40B4-BE49-F238E27FC236}">
                <a16:creationId xmlns:a16="http://schemas.microsoft.com/office/drawing/2014/main" id="{604F8478-5A27-0049-8ABA-3EEA0A893B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833479"/>
            <a:ext cx="9144000" cy="2387600"/>
          </a:xfrm>
        </p:spPr>
        <p:txBody>
          <a:bodyPr/>
          <a:lstStyle/>
          <a:p>
            <a:r>
              <a:rPr lang="en-US" altLang="ko-KR" dirty="0">
                <a:solidFill>
                  <a:schemeClr val="bg1">
                    <a:lumMod val="95000"/>
                  </a:schemeClr>
                </a:solidFill>
              </a:rPr>
              <a:t>Thank you!</a:t>
            </a:r>
            <a:endParaRPr lang="ko-KR" altLang="en-US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2654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bg1">
                <a:lumMod val="85000"/>
              </a:schemeClr>
            </a:gs>
            <a:gs pos="83000">
              <a:schemeClr val="bg1">
                <a:lumMod val="75000"/>
              </a:schemeClr>
            </a:gs>
            <a:gs pos="100000">
              <a:schemeClr val="bg1">
                <a:lumMod val="8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359DAEC-C190-CE60-505A-17DCEA60B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/>
              <a:t>Koreasteno</a:t>
            </a:r>
            <a:endParaRPr lang="ko-KR" altLang="en-US" dirty="0"/>
          </a:p>
        </p:txBody>
      </p:sp>
      <p:graphicFrame>
        <p:nvGraphicFramePr>
          <p:cNvPr id="4" name="내용 개체 틀 3">
            <a:extLst>
              <a:ext uri="{FF2B5EF4-FFF2-40B4-BE49-F238E27FC236}">
                <a16:creationId xmlns:a16="http://schemas.microsoft.com/office/drawing/2014/main" id="{010D9A7C-8F57-6446-4BB3-638DA3C8B53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62055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548005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bg1">
                <a:lumMod val="85000"/>
              </a:schemeClr>
            </a:gs>
            <a:gs pos="83000">
              <a:schemeClr val="bg1">
                <a:lumMod val="75000"/>
              </a:schemeClr>
            </a:gs>
            <a:gs pos="100000">
              <a:schemeClr val="bg1">
                <a:lumMod val="8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B3E05A6-8363-2C8B-47CF-111426A900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/>
              <a:t>Koreasteno</a:t>
            </a:r>
            <a:endParaRPr lang="ko-KR" altLang="en-US" dirty="0"/>
          </a:p>
        </p:txBody>
      </p:sp>
      <p:graphicFrame>
        <p:nvGraphicFramePr>
          <p:cNvPr id="4" name="내용 개체 틀 3">
            <a:extLst>
              <a:ext uri="{FF2B5EF4-FFF2-40B4-BE49-F238E27FC236}">
                <a16:creationId xmlns:a16="http://schemas.microsoft.com/office/drawing/2014/main" id="{DEF0BBB2-8645-5596-4C97-B43BF244DA9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304083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475559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bg1">
                <a:lumMod val="85000"/>
              </a:schemeClr>
            </a:gs>
            <a:gs pos="83000">
              <a:schemeClr val="bg1">
                <a:lumMod val="75000"/>
              </a:schemeClr>
            </a:gs>
            <a:gs pos="100000">
              <a:schemeClr val="bg1">
                <a:lumMod val="85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232E2C-6815-D88A-E907-D442F1765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B469FC3-01C6-8A09-E722-5917FACBB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Evolution of Korean Stenography</a:t>
            </a:r>
            <a:endParaRPr lang="ko-KR" altLang="en-US" dirty="0"/>
          </a:p>
        </p:txBody>
      </p:sp>
      <p:graphicFrame>
        <p:nvGraphicFramePr>
          <p:cNvPr id="6" name="내용 개체 틀 5">
            <a:extLst>
              <a:ext uri="{FF2B5EF4-FFF2-40B4-BE49-F238E27FC236}">
                <a16:creationId xmlns:a16="http://schemas.microsoft.com/office/drawing/2014/main" id="{A2C3CA22-399A-028C-92DF-A62B886AABB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4412964"/>
              </p:ext>
            </p:extLst>
          </p:nvPr>
        </p:nvGraphicFramePr>
        <p:xfrm>
          <a:off x="838200" y="1825625"/>
          <a:ext cx="4696326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그림 7">
            <a:extLst>
              <a:ext uri="{FF2B5EF4-FFF2-40B4-BE49-F238E27FC236}">
                <a16:creationId xmlns:a16="http://schemas.microsoft.com/office/drawing/2014/main" id="{98241B70-0064-7CEC-52C5-0BC5918D5F9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0" y="2891476"/>
            <a:ext cx="5782482" cy="2219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799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bg1">
                <a:lumMod val="85000"/>
              </a:schemeClr>
            </a:gs>
            <a:gs pos="83000">
              <a:schemeClr val="bg1">
                <a:lumMod val="75000"/>
              </a:schemeClr>
            </a:gs>
            <a:gs pos="100000">
              <a:schemeClr val="bg1">
                <a:lumMod val="85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3C58DE-98E3-F285-5498-7171A7C9B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9FA1909-3714-3EC4-0871-028ABECFA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Evolution of Korean Stenography</a:t>
            </a:r>
            <a:endParaRPr lang="ko-KR" altLang="en-US" dirty="0"/>
          </a:p>
        </p:txBody>
      </p:sp>
      <p:graphicFrame>
        <p:nvGraphicFramePr>
          <p:cNvPr id="6" name="내용 개체 틀 5">
            <a:extLst>
              <a:ext uri="{FF2B5EF4-FFF2-40B4-BE49-F238E27FC236}">
                <a16:creationId xmlns:a16="http://schemas.microsoft.com/office/drawing/2014/main" id="{4F3ED9DA-9425-876F-7B04-88A894AC38F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3936878"/>
              </p:ext>
            </p:extLst>
          </p:nvPr>
        </p:nvGraphicFramePr>
        <p:xfrm>
          <a:off x="838200" y="2132849"/>
          <a:ext cx="6268453" cy="4667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그림 3">
            <a:extLst>
              <a:ext uri="{FF2B5EF4-FFF2-40B4-BE49-F238E27FC236}">
                <a16:creationId xmlns:a16="http://schemas.microsoft.com/office/drawing/2014/main" id="{CE284EF4-533A-3517-C7A2-DEBBE67648A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48549" y="2608977"/>
            <a:ext cx="3505251" cy="28475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949418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bg1">
                <a:lumMod val="85000"/>
              </a:schemeClr>
            </a:gs>
            <a:gs pos="83000">
              <a:schemeClr val="bg1">
                <a:lumMod val="75000"/>
              </a:schemeClr>
            </a:gs>
            <a:gs pos="100000">
              <a:schemeClr val="bg1">
                <a:lumMod val="85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8D2C7A-D131-99CF-A13F-0EE1130D32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3B75D7B-DA87-6775-AB57-CA3E7C042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Meeting minutes</a:t>
            </a:r>
            <a:endParaRPr lang="ko-KR" altLang="en-US" dirty="0"/>
          </a:p>
        </p:txBody>
      </p:sp>
      <p:graphicFrame>
        <p:nvGraphicFramePr>
          <p:cNvPr id="5" name="내용 개체 틀 4">
            <a:extLst>
              <a:ext uri="{FF2B5EF4-FFF2-40B4-BE49-F238E27FC236}">
                <a16:creationId xmlns:a16="http://schemas.microsoft.com/office/drawing/2014/main" id="{478BD60B-CDEC-5BDD-92C8-C77038E0448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79831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818594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bg1">
                <a:lumMod val="85000"/>
              </a:schemeClr>
            </a:gs>
            <a:gs pos="83000">
              <a:schemeClr val="bg1">
                <a:lumMod val="75000"/>
              </a:schemeClr>
            </a:gs>
            <a:gs pos="100000">
              <a:schemeClr val="bg1">
                <a:lumMod val="85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4FD329-75CB-2C63-BB98-7D8388ACDB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37ABE26-7B42-B8CE-EB1B-3AE696E62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Some Difficulties</a:t>
            </a:r>
            <a:endParaRPr lang="ko-KR" altLang="en-US" dirty="0"/>
          </a:p>
        </p:txBody>
      </p:sp>
      <p:graphicFrame>
        <p:nvGraphicFramePr>
          <p:cNvPr id="5" name="내용 개체 틀 4">
            <a:extLst>
              <a:ext uri="{FF2B5EF4-FFF2-40B4-BE49-F238E27FC236}">
                <a16:creationId xmlns:a16="http://schemas.microsoft.com/office/drawing/2014/main" id="{1348CED4-3724-5746-D95E-71A274B48FD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5723154"/>
              </p:ext>
            </p:extLst>
          </p:nvPr>
        </p:nvGraphicFramePr>
        <p:xfrm>
          <a:off x="501316" y="1690688"/>
          <a:ext cx="5594684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480237EA-3C06-301C-D4BF-765C44432DD2}"/>
              </a:ext>
            </a:extLst>
          </p:cNvPr>
          <p:cNvSpPr txBox="1"/>
          <p:nvPr/>
        </p:nvSpPr>
        <p:spPr>
          <a:xfrm>
            <a:off x="6895670" y="1464630"/>
            <a:ext cx="46089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Cost of meeting minutes</a:t>
            </a:r>
          </a:p>
          <a:p>
            <a:pPr algn="ctr"/>
            <a:r>
              <a:rPr lang="en-US" altLang="ko-KR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(1 hour, </a:t>
            </a:r>
            <a:r>
              <a:rPr lang="en-US" altLang="ko-KR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Ulleung</a:t>
            </a:r>
            <a:r>
              <a:rPr lang="en-US" altLang="ko-KR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Island)</a:t>
            </a:r>
          </a:p>
        </p:txBody>
      </p:sp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84D6B4A7-03EC-4AD0-B3AA-0896895B84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7109258"/>
              </p:ext>
            </p:extLst>
          </p:nvPr>
        </p:nvGraphicFramePr>
        <p:xfrm>
          <a:off x="6432884" y="2473053"/>
          <a:ext cx="5594685" cy="191189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70839">
                  <a:extLst>
                    <a:ext uri="{9D8B030D-6E8A-4147-A177-3AD203B41FA5}">
                      <a16:colId xmlns:a16="http://schemas.microsoft.com/office/drawing/2014/main" val="3917046600"/>
                    </a:ext>
                  </a:extLst>
                </a:gridCol>
                <a:gridCol w="1258951">
                  <a:extLst>
                    <a:ext uri="{9D8B030D-6E8A-4147-A177-3AD203B41FA5}">
                      <a16:colId xmlns:a16="http://schemas.microsoft.com/office/drawing/2014/main" val="3116352789"/>
                    </a:ext>
                  </a:extLst>
                </a:gridCol>
                <a:gridCol w="1864895">
                  <a:extLst>
                    <a:ext uri="{9D8B030D-6E8A-4147-A177-3AD203B41FA5}">
                      <a16:colId xmlns:a16="http://schemas.microsoft.com/office/drawing/2014/main" val="2881921149"/>
                    </a:ext>
                  </a:extLst>
                </a:gridCol>
              </a:tblGrid>
              <a:tr h="631733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Making meeting minutes</a:t>
                      </a:r>
                      <a:endParaRPr lang="ko-KR" altLang="en-US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 hour</a:t>
                      </a:r>
                      <a:endParaRPr lang="ko-KR" altLang="en-US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KRW 200,000</a:t>
                      </a:r>
                      <a:endParaRPr lang="ko-KR" altLang="en-US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11979245"/>
                  </a:ext>
                </a:extLst>
              </a:tr>
              <a:tr h="631733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Business travel cost</a:t>
                      </a:r>
                      <a:endParaRPr lang="ko-KR" altLang="en-US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KRW 400,000</a:t>
                      </a:r>
                      <a:endParaRPr lang="ko-KR" altLang="en-US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3335605"/>
                  </a:ext>
                </a:extLst>
              </a:tr>
              <a:tr h="631733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Total</a:t>
                      </a:r>
                      <a:endParaRPr lang="ko-KR" alt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KRW 600,000</a:t>
                      </a:r>
                      <a:endParaRPr lang="ko-KR" alt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17548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45070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bg1">
                <a:lumMod val="85000"/>
              </a:schemeClr>
            </a:gs>
            <a:gs pos="83000">
              <a:schemeClr val="bg1">
                <a:lumMod val="75000"/>
              </a:schemeClr>
            </a:gs>
            <a:gs pos="100000">
              <a:schemeClr val="bg1">
                <a:lumMod val="85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0ED438-DAC7-A8E8-2875-565A77759B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23A4512-6715-AFB1-1553-7F8B9B94F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/>
              <a:t>Koreasteno’s</a:t>
            </a:r>
            <a:r>
              <a:rPr lang="en-US" altLang="ko-KR" dirty="0"/>
              <a:t> solution</a:t>
            </a:r>
            <a:endParaRPr lang="ko-KR" altLang="en-US" dirty="0"/>
          </a:p>
        </p:txBody>
      </p:sp>
      <p:graphicFrame>
        <p:nvGraphicFramePr>
          <p:cNvPr id="8" name="내용 개체 틀 7">
            <a:extLst>
              <a:ext uri="{FF2B5EF4-FFF2-40B4-BE49-F238E27FC236}">
                <a16:creationId xmlns:a16="http://schemas.microsoft.com/office/drawing/2014/main" id="{99FFC815-A94C-A68C-D615-47D4D8CF130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914844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510316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bg1">
                <a:lumMod val="85000"/>
              </a:schemeClr>
            </a:gs>
            <a:gs pos="83000">
              <a:schemeClr val="bg1">
                <a:lumMod val="75000"/>
              </a:schemeClr>
            </a:gs>
            <a:gs pos="100000">
              <a:schemeClr val="bg1">
                <a:lumMod val="8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D0CE4E9-C40A-5DDE-6BF8-8C4A1E45D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Smart-</a:t>
            </a:r>
            <a:r>
              <a:rPr lang="en-US" altLang="ko-KR" dirty="0" err="1"/>
              <a:t>i</a:t>
            </a:r>
            <a:endParaRPr lang="ko-KR" altLang="en-US" dirty="0"/>
          </a:p>
        </p:txBody>
      </p:sp>
      <p:pic>
        <p:nvPicPr>
          <p:cNvPr id="4" name="Picture 0">
            <a:extLst>
              <a:ext uri="{FF2B5EF4-FFF2-40B4-BE49-F238E27FC236}">
                <a16:creationId xmlns:a16="http://schemas.microsoft.com/office/drawing/2014/main" id="{2217E2C7-85D9-2099-3989-E3199E613D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8149" y="2102716"/>
            <a:ext cx="7572049" cy="3466811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7790036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536</Words>
  <Application>Microsoft Office PowerPoint</Application>
  <PresentationFormat>와이드스크린</PresentationFormat>
  <Paragraphs>92</Paragraphs>
  <Slides>14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14</vt:i4>
      </vt:variant>
    </vt:vector>
  </HeadingPairs>
  <TitlesOfParts>
    <vt:vector size="19" baseType="lpstr">
      <vt:lpstr>맑은 고딕</vt:lpstr>
      <vt:lpstr>Arial</vt:lpstr>
      <vt:lpstr>Courier New</vt:lpstr>
      <vt:lpstr>Wingdings</vt:lpstr>
      <vt:lpstr>Office 테마</vt:lpstr>
      <vt:lpstr>The Effect of Computer-Aided Stenography in Korea</vt:lpstr>
      <vt:lpstr>Koreasteno</vt:lpstr>
      <vt:lpstr>Koreasteno</vt:lpstr>
      <vt:lpstr>Evolution of Korean Stenography</vt:lpstr>
      <vt:lpstr>Evolution of Korean Stenography</vt:lpstr>
      <vt:lpstr>Meeting minutes</vt:lpstr>
      <vt:lpstr>Some Difficulties</vt:lpstr>
      <vt:lpstr>Koreasteno’s solution</vt:lpstr>
      <vt:lpstr>Smart-i</vt:lpstr>
      <vt:lpstr>Steno Editor</vt:lpstr>
      <vt:lpstr>Legal transcription</vt:lpstr>
      <vt:lpstr>Other plans in future</vt:lpstr>
      <vt:lpstr>Conclusion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yh choi</dc:creator>
  <cp:lastModifiedBy>yh choi</cp:lastModifiedBy>
  <cp:revision>8</cp:revision>
  <dcterms:created xsi:type="dcterms:W3CDTF">2026-07-19T06:32:26Z</dcterms:created>
  <dcterms:modified xsi:type="dcterms:W3CDTF">2026-07-26T14:37:49Z</dcterms:modified>
</cp:coreProperties>
</file>